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heme/theme2.xml" ContentType="application/vnd.openxmlformats-officedocument.theme+xml"/>
  <Override PartName="/ppt/tags/tag37.xml" ContentType="application/vnd.openxmlformats-officedocument.presentationml.tags+xml"/>
  <Override PartName="/ppt/notesSlides/notesSlide1.xml" ContentType="application/vnd.openxmlformats-officedocument.presentationml.notesSlide+xml"/>
  <Override PartName="/ppt/tags/tag38.xml" ContentType="application/vnd.openxmlformats-officedocument.presentationml.tags+xml"/>
  <Override PartName="/ppt/notesSlides/notesSlide2.xml" ContentType="application/vnd.openxmlformats-officedocument.presentationml.notesSlide+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1.xml" ContentType="application/vnd.openxmlformats-officedocument.presentationml.tags+xml"/>
  <Override PartName="/ppt/notesSlides/notesSlide8.xml" ContentType="application/vnd.openxmlformats-officedocument.presentationml.notesSlide+xml"/>
  <Override PartName="/ppt/tags/tag4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0"/>
  </p:notesMasterIdLst>
  <p:sldIdLst>
    <p:sldId id="298" r:id="rId2"/>
    <p:sldId id="256" r:id="rId3"/>
    <p:sldId id="267" r:id="rId4"/>
    <p:sldId id="372" r:id="rId5"/>
    <p:sldId id="289" r:id="rId6"/>
    <p:sldId id="308" r:id="rId7"/>
    <p:sldId id="310" r:id="rId8"/>
    <p:sldId id="311" r:id="rId9"/>
    <p:sldId id="306" r:id="rId10"/>
    <p:sldId id="312" r:id="rId11"/>
    <p:sldId id="373" r:id="rId12"/>
    <p:sldId id="313" r:id="rId13"/>
    <p:sldId id="314" r:id="rId14"/>
    <p:sldId id="316" r:id="rId15"/>
    <p:sldId id="317" r:id="rId16"/>
    <p:sldId id="318" r:id="rId17"/>
    <p:sldId id="320" r:id="rId18"/>
    <p:sldId id="321" r:id="rId19"/>
    <p:sldId id="323" r:id="rId20"/>
    <p:sldId id="342" r:id="rId21"/>
    <p:sldId id="335" r:id="rId22"/>
    <p:sldId id="324" r:id="rId23"/>
    <p:sldId id="325" r:id="rId24"/>
    <p:sldId id="326" r:id="rId25"/>
    <p:sldId id="327" r:id="rId26"/>
    <p:sldId id="328" r:id="rId27"/>
    <p:sldId id="329" r:id="rId28"/>
    <p:sldId id="330" r:id="rId29"/>
    <p:sldId id="331" r:id="rId30"/>
    <p:sldId id="333" r:id="rId31"/>
    <p:sldId id="334" r:id="rId32"/>
    <p:sldId id="337" r:id="rId33"/>
    <p:sldId id="338" r:id="rId34"/>
    <p:sldId id="336" r:id="rId35"/>
    <p:sldId id="339" r:id="rId36"/>
    <p:sldId id="340" r:id="rId37"/>
    <p:sldId id="341" r:id="rId38"/>
    <p:sldId id="343" r:id="rId39"/>
    <p:sldId id="344" r:id="rId40"/>
    <p:sldId id="345" r:id="rId41"/>
    <p:sldId id="346" r:id="rId42"/>
    <p:sldId id="347" r:id="rId43"/>
    <p:sldId id="351" r:id="rId44"/>
    <p:sldId id="348" r:id="rId45"/>
    <p:sldId id="349" r:id="rId46"/>
    <p:sldId id="350"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5" r:id="rId60"/>
    <p:sldId id="364" r:id="rId61"/>
    <p:sldId id="366" r:id="rId62"/>
    <p:sldId id="367" r:id="rId63"/>
    <p:sldId id="272" r:id="rId64"/>
    <p:sldId id="368" r:id="rId65"/>
    <p:sldId id="369" r:id="rId66"/>
    <p:sldId id="370" r:id="rId67"/>
    <p:sldId id="371" r:id="rId68"/>
    <p:sldId id="263" r:id="rId69"/>
  </p:sldIdLst>
  <p:sldSz cx="12192000" cy="6858000"/>
  <p:notesSz cx="6858000" cy="91440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2" userDrawn="1">
          <p15:clr>
            <a:srgbClr val="A4A3A4"/>
          </p15:clr>
        </p15:guide>
        <p15:guide id="2" pos="7296" userDrawn="1">
          <p15:clr>
            <a:srgbClr val="A4A3A4"/>
          </p15:clr>
        </p15:guide>
        <p15:guide id="3" pos="360" userDrawn="1">
          <p15:clr>
            <a:srgbClr val="A4A3A4"/>
          </p15:clr>
        </p15:guide>
        <p15:guide id="4" orient="horz" pos="360" userDrawn="1">
          <p15:clr>
            <a:srgbClr val="A4A3A4"/>
          </p15:clr>
        </p15:guide>
        <p15:guide id="5" pos="3840" userDrawn="1">
          <p15:clr>
            <a:srgbClr val="A4A3A4"/>
          </p15:clr>
        </p15:guide>
        <p15:guide id="6" orient="horz" pos="936" userDrawn="1">
          <p15:clr>
            <a:srgbClr val="A4A3A4"/>
          </p15:clr>
        </p15:guide>
        <p15:guide id="7" orient="horz" pos="1200" userDrawn="1">
          <p15:clr>
            <a:srgbClr val="A4A3A4"/>
          </p15:clr>
        </p15:guide>
        <p15:guide id="8" pos="5856" userDrawn="1">
          <p15:clr>
            <a:srgbClr val="A4A3A4"/>
          </p15:clr>
        </p15:guide>
        <p15:guide id="9" orient="horz" pos="528" userDrawn="1">
          <p15:clr>
            <a:srgbClr val="A4A3A4"/>
          </p15:clr>
        </p15:guide>
        <p15:guide id="10" pos="35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122"/>
    <a:srgbClr val="ED5A26"/>
    <a:srgbClr val="EE8054"/>
    <a:srgbClr val="FE6F3E"/>
    <a:srgbClr val="FF5415"/>
    <a:srgbClr val="FF5215"/>
    <a:srgbClr val="FD4600"/>
    <a:srgbClr val="FE5B22"/>
    <a:srgbClr val="FD4E11"/>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66" autoAdjust="0"/>
    <p:restoredTop sz="82732" autoAdjust="0"/>
  </p:normalViewPr>
  <p:slideViewPr>
    <p:cSldViewPr snapToGrid="0" snapToObjects="1" showGuides="1">
      <p:cViewPr>
        <p:scale>
          <a:sx n="66" d="100"/>
          <a:sy n="66" d="100"/>
        </p:scale>
        <p:origin x="2118" y="744"/>
      </p:cViewPr>
      <p:guideLst>
        <p:guide orient="horz" pos="3792"/>
        <p:guide pos="7296"/>
        <p:guide pos="360"/>
        <p:guide orient="horz" pos="360"/>
        <p:guide pos="3840"/>
        <p:guide orient="horz" pos="936"/>
        <p:guide orient="horz" pos="1200"/>
        <p:guide pos="5856"/>
        <p:guide orient="horz" pos="528"/>
        <p:guide pos="355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066"/>
    </p:cViewPr>
  </p:sorterViewPr>
  <p:notesViewPr>
    <p:cSldViewPr snapToGrid="0" snapToObjects="1">
      <p:cViewPr varScale="1">
        <p:scale>
          <a:sx n="69" d="100"/>
          <a:sy n="69" d="100"/>
        </p:scale>
        <p:origin x="2813"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81F34C4-5B0B-ED46-8E43-183BC1589C8F}" type="datetimeFigureOut">
              <a:rPr lang="en-US" smtClean="0"/>
              <a:pPr/>
              <a:t>10/11/2017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BBB7EC39-2C0E-3042-AC1D-060887FCE452}" type="slidenum">
              <a:rPr lang="en-US" smtClean="0"/>
              <a:pPr/>
              <a:t>‹#›</a:t>
            </a:fld>
            <a:endParaRPr lang="en-US" dirty="0"/>
          </a:p>
        </p:txBody>
      </p:sp>
    </p:spTree>
    <p:extLst>
      <p:ext uri="{BB962C8B-B14F-4D97-AF65-F5344CB8AC3E}">
        <p14:creationId xmlns:p14="http://schemas.microsoft.com/office/powerpoint/2010/main" val="1059944539"/>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Arial" panose="020B0604020202020204" pitchFamily="34" charset="0"/>
        <a:ea typeface="+mn-ea"/>
        <a:cs typeface="+mn-cs"/>
      </a:defRPr>
    </a:lvl1pPr>
    <a:lvl2pPr marL="457200" algn="l" defTabSz="914400" rtl="0" eaLnBrk="1" latinLnBrk="0" hangingPunct="1">
      <a:defRPr sz="1000" kern="1200">
        <a:solidFill>
          <a:schemeClr val="tx1"/>
        </a:solidFill>
        <a:latin typeface="Arial" panose="020B0604020202020204" pitchFamily="34" charset="0"/>
        <a:ea typeface="+mn-ea"/>
        <a:cs typeface="+mn-cs"/>
      </a:defRPr>
    </a:lvl2pPr>
    <a:lvl3pPr marL="914400" algn="l" defTabSz="914400" rtl="0" eaLnBrk="1" latinLnBrk="0" hangingPunct="1">
      <a:defRPr sz="1000" kern="1200">
        <a:solidFill>
          <a:schemeClr val="tx1"/>
        </a:solidFill>
        <a:latin typeface="Arial" panose="020B0604020202020204" pitchFamily="34" charset="0"/>
        <a:ea typeface="+mn-ea"/>
        <a:cs typeface="+mn-cs"/>
      </a:defRPr>
    </a:lvl3pPr>
    <a:lvl4pPr marL="1371600" algn="l" defTabSz="914400" rtl="0" eaLnBrk="1" latinLnBrk="0" hangingPunct="1">
      <a:defRPr sz="1000" kern="1200">
        <a:solidFill>
          <a:schemeClr val="tx1"/>
        </a:solidFill>
        <a:latin typeface="Arial" panose="020B0604020202020204" pitchFamily="34" charset="0"/>
        <a:ea typeface="+mn-ea"/>
        <a:cs typeface="+mn-cs"/>
      </a:defRPr>
    </a:lvl4pPr>
    <a:lvl5pPr marL="1828800" algn="l" defTabSz="914400" rtl="0" eaLnBrk="1" latinLnBrk="0" hangingPunct="1">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Welcome to the &lt;Product or Solution&gt;</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Web-based Training Course.</a:t>
            </a:r>
          </a:p>
        </p:txBody>
      </p:sp>
      <p:sp>
        <p:nvSpPr>
          <p:cNvPr id="4" name="Slide Number Placeholder 3"/>
          <p:cNvSpPr>
            <a:spLocks noGrp="1"/>
          </p:cNvSpPr>
          <p:nvPr>
            <p:ph type="sldNum" sz="quarter" idx="10"/>
          </p:nvPr>
        </p:nvSpPr>
        <p:spPr/>
        <p:txBody>
          <a:bodyPr/>
          <a:lstStyle/>
          <a:p>
            <a:fld id="{BBB7EC39-2C0E-3042-AC1D-060887FCE452}" type="slidenum">
              <a:rPr lang="en-US" smtClean="0"/>
              <a:pPr/>
              <a:t>1</a:t>
            </a:fld>
            <a:endParaRPr lang="en-US" dirty="0"/>
          </a:p>
        </p:txBody>
      </p:sp>
    </p:spTree>
    <p:extLst>
      <p:ext uri="{BB962C8B-B14F-4D97-AF65-F5344CB8AC3E}">
        <p14:creationId xmlns:p14="http://schemas.microsoft.com/office/powerpoint/2010/main" val="69234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Alignment:</a:t>
            </a:r>
          </a:p>
          <a:p>
            <a:pPr marL="628650" lvl="1" indent="-171450">
              <a:buFontTx/>
              <a:buChar char="-"/>
            </a:pPr>
            <a:r>
              <a:rPr lang="en-US" dirty="0" err="1" smtClean="0"/>
              <a:t>SLAState</a:t>
            </a:r>
            <a:r>
              <a:rPr lang="en-US" dirty="0" smtClean="0"/>
              <a:t>,</a:t>
            </a:r>
            <a:r>
              <a:rPr lang="en-US" baseline="0" dirty="0" smtClean="0"/>
              <a:t> cell alignment “Center”</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dirty="0" err="1" smtClean="0"/>
              <a:t>fatalCount</a:t>
            </a:r>
            <a:r>
              <a:rPr lang="en-US" dirty="0" smtClean="0"/>
              <a:t>,</a:t>
            </a:r>
            <a:r>
              <a:rPr lang="en-US" baseline="0" dirty="0" smtClean="0"/>
              <a:t> cell alignment “Center”</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dirty="0" err="1" smtClean="0"/>
              <a:t>criticalCount</a:t>
            </a:r>
            <a:r>
              <a:rPr lang="en-US" dirty="0" smtClean="0"/>
              <a:t>,</a:t>
            </a:r>
            <a:r>
              <a:rPr lang="en-US" baseline="0" dirty="0" smtClean="0"/>
              <a:t> cell alignment “Center”</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dirty="0" err="1" smtClean="0"/>
              <a:t>warningCount</a:t>
            </a:r>
            <a:r>
              <a:rPr lang="en-US" dirty="0" smtClean="0"/>
              <a:t>,</a:t>
            </a:r>
            <a:r>
              <a:rPr lang="en-US" baseline="0" dirty="0" smtClean="0"/>
              <a:t> cell alignment “Center”</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health,</a:t>
            </a:r>
            <a:r>
              <a:rPr lang="en-US" baseline="0" dirty="0" smtClean="0"/>
              <a:t> cell alignment “Center”</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dirty="0" err="1" smtClean="0"/>
              <a:t>lastUpdated</a:t>
            </a:r>
            <a:r>
              <a:rPr lang="en-US" dirty="0" smtClean="0"/>
              <a:t>,</a:t>
            </a:r>
            <a:r>
              <a:rPr lang="en-US" baseline="0" dirty="0" smtClean="0"/>
              <a:t> cell alignment “Right”</a:t>
            </a:r>
          </a:p>
          <a:p>
            <a:pPr marL="171450" indent="-171450">
              <a:buFontTx/>
              <a:buChar char="-"/>
            </a:pPr>
            <a:r>
              <a:rPr lang="en-US" baseline="0" dirty="0" smtClean="0"/>
              <a:t>Group:</a:t>
            </a:r>
          </a:p>
          <a:p>
            <a:pPr marL="628650" lvl="1" indent="-171450">
              <a:buFontTx/>
              <a:buChar char="-"/>
            </a:pPr>
            <a:r>
              <a:rPr lang="en-US" baseline="0" dirty="0" err="1" smtClean="0"/>
              <a:t>fatalCount</a:t>
            </a:r>
            <a:endParaRPr lang="en-US" baseline="0" dirty="0" smtClean="0"/>
          </a:p>
          <a:p>
            <a:pPr marL="628650" lvl="1" indent="-171450">
              <a:buFontTx/>
              <a:buChar char="-"/>
            </a:pPr>
            <a:r>
              <a:rPr lang="en-US" baseline="0" dirty="0" err="1" smtClean="0"/>
              <a:t>criticalCount</a:t>
            </a:r>
            <a:endParaRPr lang="en-US" baseline="0" dirty="0" smtClean="0"/>
          </a:p>
          <a:p>
            <a:pPr marL="628650" lvl="1" indent="-171450">
              <a:buFontTx/>
              <a:buChar char="-"/>
            </a:pPr>
            <a:r>
              <a:rPr lang="en-US" baseline="0" dirty="0" err="1" smtClean="0"/>
              <a:t>warningCount</a:t>
            </a:r>
            <a:endParaRPr lang="en-US" baseline="0" dirty="0" smtClean="0"/>
          </a:p>
          <a:p>
            <a:pPr marL="628650" lvl="1" indent="-171450">
              <a:buFontTx/>
              <a:buChar char="-"/>
            </a:pPr>
            <a:r>
              <a:rPr lang="en-US" sz="1200" b="0" i="0" kern="1200" dirty="0" smtClean="0">
                <a:solidFill>
                  <a:schemeClr val="tx1"/>
                </a:solidFill>
                <a:effectLst/>
                <a:latin typeface="Museo Sans For Dell" pitchFamily="2" charset="0"/>
                <a:ea typeface="+mn-ea"/>
                <a:cs typeface="+mn-cs"/>
              </a:rPr>
              <a:t>Use Implicit Headers:</a:t>
            </a:r>
            <a:r>
              <a:rPr lang="en-US" sz="1200" b="0" i="0" kern="1200" baseline="0" dirty="0" smtClean="0">
                <a:solidFill>
                  <a:schemeClr val="tx1"/>
                </a:solidFill>
                <a:effectLst/>
                <a:latin typeface="Museo Sans For Dell" pitchFamily="2" charset="0"/>
                <a:ea typeface="+mn-ea"/>
                <a:cs typeface="+mn-cs"/>
              </a:rPr>
              <a:t> false</a:t>
            </a:r>
            <a:endParaRPr lang="en-US" baseline="0" dirty="0" smtClean="0"/>
          </a:p>
          <a:p>
            <a:pPr marL="0" indent="0">
              <a:buFontTx/>
              <a:buNone/>
            </a:pPr>
            <a:endParaRPr lang="en-US" baseline="0" dirty="0" smtClean="0"/>
          </a:p>
          <a:p>
            <a:pPr marL="0" indent="0">
              <a:buFontTx/>
              <a:buNone/>
            </a:pPr>
            <a:r>
              <a:rPr lang="en-US" baseline="0" dirty="0" smtClean="0"/>
              <a:t>Group Order: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Name, </a:t>
            </a:r>
            <a:r>
              <a:rPr lang="en-US" dirty="0" err="1" smtClean="0"/>
              <a:t>SLAState</a:t>
            </a:r>
            <a:r>
              <a:rPr lang="en-US" dirty="0" smtClean="0"/>
              <a:t>, health, alarm, </a:t>
            </a:r>
            <a:r>
              <a:rPr lang="en-US" dirty="0" err="1" smtClean="0"/>
              <a:t>lastUpdated</a:t>
            </a:r>
            <a:endParaRPr lang="en-US" baseline="0" dirty="0" smtClean="0"/>
          </a:p>
          <a:p>
            <a:pPr marL="171450" indent="-171450">
              <a:buFontTx/>
              <a:buChar char="-"/>
            </a:pPr>
            <a:endParaRPr lang="en-US" dirty="0" smtClean="0"/>
          </a:p>
          <a:p>
            <a:pPr marL="171450" indent="-171450">
              <a:buFontTx/>
              <a:buChar char="-"/>
            </a:pPr>
            <a:endParaRPr lang="en-US" dirty="0" smtClean="0"/>
          </a:p>
          <a:p>
            <a:pPr marL="0" indent="0">
              <a:buFontTx/>
              <a:buNone/>
            </a:pPr>
            <a:r>
              <a:rPr lang="en-US" dirty="0" smtClean="0"/>
              <a:t>Note:</a:t>
            </a:r>
          </a:p>
          <a:p>
            <a:pPr marL="0" indent="0">
              <a:buFontTx/>
              <a:buNone/>
            </a:pPr>
            <a:r>
              <a:rPr lang="en-US" dirty="0" smtClean="0"/>
              <a:t>Describe the purpose of single row action and</a:t>
            </a:r>
            <a:r>
              <a:rPr lang="en-US" baseline="0" dirty="0" smtClean="0"/>
              <a:t> context</a:t>
            </a:r>
            <a:endParaRPr lang="en-US" dirty="0" smtClean="0"/>
          </a:p>
          <a:p>
            <a:pPr marL="0" indent="0">
              <a:buFontTx/>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pPr/>
              <a:t>29</a:t>
            </a:fld>
            <a:endParaRPr lang="en-US" dirty="0"/>
          </a:p>
        </p:txBody>
      </p:sp>
    </p:spTree>
    <p:extLst>
      <p:ext uri="{BB962C8B-B14F-4D97-AF65-F5344CB8AC3E}">
        <p14:creationId xmlns:p14="http://schemas.microsoft.com/office/powerpoint/2010/main" val="994330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pPr/>
              <a:t>35</a:t>
            </a:fld>
            <a:endParaRPr lang="en-US" dirty="0"/>
          </a:p>
        </p:txBody>
      </p:sp>
    </p:spTree>
    <p:extLst>
      <p:ext uri="{BB962C8B-B14F-4D97-AF65-F5344CB8AC3E}">
        <p14:creationId xmlns:p14="http://schemas.microsoft.com/office/powerpoint/2010/main" val="1258804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pPr/>
              <a:t>41</a:t>
            </a:fld>
            <a:endParaRPr lang="en-US" dirty="0"/>
          </a:p>
        </p:txBody>
      </p:sp>
    </p:spTree>
    <p:extLst>
      <p:ext uri="{BB962C8B-B14F-4D97-AF65-F5344CB8AC3E}">
        <p14:creationId xmlns:p14="http://schemas.microsoft.com/office/powerpoint/2010/main" val="792315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smtClean="0"/>
          </a:p>
        </p:txBody>
      </p:sp>
      <p:sp>
        <p:nvSpPr>
          <p:cNvPr id="4" name="Slide Number Placeholder 3"/>
          <p:cNvSpPr>
            <a:spLocks noGrp="1"/>
          </p:cNvSpPr>
          <p:nvPr>
            <p:ph type="sldNum" sz="quarter" idx="10"/>
          </p:nvPr>
        </p:nvSpPr>
        <p:spPr/>
        <p:txBody>
          <a:bodyPr/>
          <a:lstStyle/>
          <a:p>
            <a:fld id="{BBB7EC39-2C0E-3042-AC1D-060887FCE452}" type="slidenum">
              <a:rPr lang="en-US" smtClean="0"/>
              <a:t>63</a:t>
            </a:fld>
            <a:endParaRPr lang="en-US"/>
          </a:p>
        </p:txBody>
      </p:sp>
    </p:spTree>
    <p:extLst>
      <p:ext uri="{BB962C8B-B14F-4D97-AF65-F5344CB8AC3E}">
        <p14:creationId xmlns:p14="http://schemas.microsoft.com/office/powerpoint/2010/main" val="888953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Service Table -&gt; Flow,</a:t>
            </a:r>
            <a:r>
              <a:rPr lang="en-US" baseline="0" dirty="0" smtClean="0"/>
              <a:t> Popup </a:t>
            </a:r>
            <a:r>
              <a:rPr lang="en-US" sz="1000" b="0" i="1" kern="1200" dirty="0" smtClean="0">
                <a:solidFill>
                  <a:schemeClr val="tx1"/>
                </a:solidFill>
                <a:effectLst/>
                <a:latin typeface="Arial" panose="020B0604020202020204" pitchFamily="34" charset="0"/>
                <a:ea typeface="+mn-ea"/>
                <a:cs typeface="+mn-cs"/>
              </a:rPr>
              <a:t>Services/Explorer/</a:t>
            </a:r>
            <a:r>
              <a:rPr lang="en-US" sz="1000" b="0" i="1" kern="1200" dirty="0" err="1" smtClean="0">
                <a:solidFill>
                  <a:schemeClr val="tx1"/>
                </a:solidFill>
                <a:effectLst/>
                <a:latin typeface="Arial" panose="020B0604020202020204" pitchFamily="34" charset="0"/>
                <a:ea typeface="+mn-ea"/>
                <a:cs typeface="+mn-cs"/>
              </a:rPr>
              <a:t>FSMService</a:t>
            </a:r>
            <a:r>
              <a:rPr lang="en-US" sz="1000" b="0" i="1" kern="1200" dirty="0" smtClean="0">
                <a:solidFill>
                  <a:schemeClr val="tx1"/>
                </a:solidFill>
                <a:effectLst/>
                <a:latin typeface="Arial" panose="020B0604020202020204" pitchFamily="34" charset="0"/>
                <a:ea typeface="+mn-ea"/>
                <a:cs typeface="+mn-cs"/>
              </a:rPr>
              <a:t> Service Level Compliance Summary</a:t>
            </a:r>
            <a:endParaRPr lang="en-US" i="1" dirty="0" smtClean="0"/>
          </a:p>
        </p:txBody>
      </p:sp>
      <p:sp>
        <p:nvSpPr>
          <p:cNvPr id="4" name="Slide Number Placeholder 3"/>
          <p:cNvSpPr>
            <a:spLocks noGrp="1"/>
          </p:cNvSpPr>
          <p:nvPr>
            <p:ph type="sldNum" sz="quarter" idx="10"/>
          </p:nvPr>
        </p:nvSpPr>
        <p:spPr/>
        <p:txBody>
          <a:bodyPr/>
          <a:lstStyle/>
          <a:p>
            <a:fld id="{BBB7EC39-2C0E-3042-AC1D-060887FCE452}" type="slidenum">
              <a:rPr lang="en-US" smtClean="0"/>
              <a:pPr/>
              <a:t>64</a:t>
            </a:fld>
            <a:endParaRPr lang="en-US" dirty="0"/>
          </a:p>
        </p:txBody>
      </p:sp>
    </p:spTree>
    <p:extLst>
      <p:ext uri="{BB962C8B-B14F-4D97-AF65-F5344CB8AC3E}">
        <p14:creationId xmlns:p14="http://schemas.microsoft.com/office/powerpoint/2010/main" val="4024452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Edit Service Table -&gt; Flow,</a:t>
            </a:r>
            <a:r>
              <a:rPr lang="en-US" baseline="0" dirty="0" smtClean="0"/>
              <a:t> Popup </a:t>
            </a:r>
            <a:r>
              <a:rPr lang="en-US" sz="1000" b="0" i="1" kern="1200" dirty="0" smtClean="0">
                <a:solidFill>
                  <a:schemeClr val="tx1"/>
                </a:solidFill>
                <a:effectLst/>
                <a:latin typeface="Arial" panose="020B0604020202020204" pitchFamily="34" charset="0"/>
                <a:ea typeface="+mn-ea"/>
                <a:cs typeface="+mn-cs"/>
              </a:rPr>
              <a:t>Administration/Management Server/Commons/</a:t>
            </a:r>
            <a:r>
              <a:rPr lang="en-US" sz="1000" b="0" i="1" kern="1200" dirty="0" err="1" smtClean="0">
                <a:solidFill>
                  <a:schemeClr val="tx1"/>
                </a:solidFill>
                <a:effectLst/>
                <a:latin typeface="Arial" panose="020B0604020202020204" pitchFamily="34" charset="0"/>
                <a:ea typeface="+mn-ea"/>
                <a:cs typeface="+mn-cs"/>
              </a:rPr>
              <a:t>TopologyObject</a:t>
            </a:r>
            <a:r>
              <a:rPr lang="en-US" sz="1000" b="0" i="1" kern="1200" dirty="0" smtClean="0">
                <a:solidFill>
                  <a:schemeClr val="tx1"/>
                </a:solidFill>
                <a:effectLst/>
                <a:latin typeface="Arial" panose="020B0604020202020204" pitchFamily="34" charset="0"/>
                <a:ea typeface="+mn-ea"/>
                <a:cs typeface="+mn-cs"/>
              </a:rPr>
              <a:t> </a:t>
            </a:r>
            <a:r>
              <a:rPr lang="en-US" sz="1000" b="0" i="1" kern="1200" dirty="0" err="1" smtClean="0">
                <a:solidFill>
                  <a:schemeClr val="tx1"/>
                </a:solidFill>
                <a:effectLst/>
                <a:latin typeface="Arial" panose="020B0604020202020204" pitchFamily="34" charset="0"/>
                <a:ea typeface="+mn-ea"/>
                <a:cs typeface="+mn-cs"/>
              </a:rPr>
              <a:t>aggregateState</a:t>
            </a:r>
            <a:r>
              <a:rPr lang="en-US" sz="1000" b="0" i="1" kern="1200" dirty="0" smtClean="0">
                <a:solidFill>
                  <a:schemeClr val="tx1"/>
                </a:solidFill>
                <a:effectLst/>
                <a:latin typeface="Arial" panose="020B0604020202020204" pitchFamily="34" charset="0"/>
                <a:ea typeface="+mn-ea"/>
                <a:cs typeface="+mn-cs"/>
              </a:rPr>
              <a:t> Summary</a:t>
            </a:r>
            <a:endParaRPr lang="en-US" i="1" dirty="0" smtClean="0"/>
          </a:p>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pPr/>
              <a:t>65</a:t>
            </a:fld>
            <a:endParaRPr lang="en-US" dirty="0"/>
          </a:p>
        </p:txBody>
      </p:sp>
    </p:spTree>
    <p:extLst>
      <p:ext uri="{BB962C8B-B14F-4D97-AF65-F5344CB8AC3E}">
        <p14:creationId xmlns:p14="http://schemas.microsoft.com/office/powerpoint/2010/main" val="1848733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Service Table -&gt; Flow,</a:t>
            </a:r>
            <a:r>
              <a:rPr lang="en-US" baseline="0" dirty="0" smtClean="0"/>
              <a:t> Popup </a:t>
            </a:r>
            <a:r>
              <a:rPr lang="en-US" i="1" baseline="0" dirty="0" smtClean="0"/>
              <a:t>Alarms/</a:t>
            </a:r>
            <a:r>
              <a:rPr lang="en-US" sz="1000" b="0" i="1" kern="1200" dirty="0" smtClean="0">
                <a:solidFill>
                  <a:schemeClr val="tx1"/>
                </a:solidFill>
                <a:effectLst/>
                <a:latin typeface="Arial" panose="020B0604020202020204" pitchFamily="34" charset="0"/>
                <a:ea typeface="+mn-ea"/>
                <a:cs typeface="+mn-cs"/>
              </a:rPr>
              <a:t>Alarm List As Popup (</a:t>
            </a:r>
            <a:r>
              <a:rPr lang="en-US" sz="1000" b="0" i="1" kern="1200" dirty="0" err="1" smtClean="0">
                <a:solidFill>
                  <a:schemeClr val="tx1"/>
                </a:solidFill>
                <a:effectLst/>
                <a:latin typeface="Arial" panose="020B0604020202020204" pitchFamily="34" charset="0"/>
                <a:ea typeface="+mn-ea"/>
                <a:cs typeface="+mn-cs"/>
              </a:rPr>
              <a:t>TopologyObject</a:t>
            </a:r>
            <a:r>
              <a:rPr lang="en-US" sz="1000" b="0" i="1" kern="1200" dirty="0" smtClean="0">
                <a:solidFill>
                  <a:schemeClr val="tx1"/>
                </a:solidFill>
                <a:effectLst/>
                <a:latin typeface="Arial" panose="020B0604020202020204" pitchFamily="34" charset="0"/>
                <a:ea typeface="+mn-ea"/>
                <a:cs typeface="+mn-cs"/>
              </a:rPr>
              <a:t>)</a:t>
            </a:r>
            <a:endParaRPr lang="en-US" i="1" dirty="0"/>
          </a:p>
        </p:txBody>
      </p:sp>
      <p:sp>
        <p:nvSpPr>
          <p:cNvPr id="4" name="Slide Number Placeholder 3"/>
          <p:cNvSpPr>
            <a:spLocks noGrp="1"/>
          </p:cNvSpPr>
          <p:nvPr>
            <p:ph type="sldNum" sz="quarter" idx="10"/>
          </p:nvPr>
        </p:nvSpPr>
        <p:spPr/>
        <p:txBody>
          <a:bodyPr/>
          <a:lstStyle/>
          <a:p>
            <a:fld id="{BBB7EC39-2C0E-3042-AC1D-060887FCE452}" type="slidenum">
              <a:rPr lang="en-US" smtClean="0"/>
              <a:pPr/>
              <a:t>66</a:t>
            </a:fld>
            <a:endParaRPr lang="en-US" dirty="0"/>
          </a:p>
        </p:txBody>
      </p:sp>
    </p:spTree>
    <p:extLst>
      <p:ext uri="{BB962C8B-B14F-4D97-AF65-F5344CB8AC3E}">
        <p14:creationId xmlns:p14="http://schemas.microsoft.com/office/powerpoint/2010/main" val="3119989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Association</a:t>
            </a:r>
            <a:r>
              <a:rPr lang="en-US" baseline="0" dirty="0" smtClean="0"/>
              <a:t> </a:t>
            </a:r>
            <a:r>
              <a:rPr lang="en-US" i="1" baseline="0" dirty="0" smtClean="0"/>
              <a:t>Host Node </a:t>
            </a:r>
          </a:p>
          <a:p>
            <a:pPr marL="171450" indent="-171450">
              <a:buFontTx/>
              <a:buChar char="-"/>
            </a:pPr>
            <a:r>
              <a:rPr lang="en-US" i="0" baseline="0" dirty="0" smtClean="0"/>
              <a:t>Popup </a:t>
            </a:r>
            <a:r>
              <a:rPr lang="en-US" i="1" baseline="0" dirty="0" smtClean="0"/>
              <a:t>Infrastructure/Hosts/Host/Host Summary with Status </a:t>
            </a:r>
            <a:r>
              <a:rPr lang="en-US" altLang="zh-CN" i="0" baseline="0" dirty="0" smtClean="0"/>
              <a:t>when Dwell</a:t>
            </a:r>
          </a:p>
          <a:p>
            <a:pPr marL="171450" indent="-171450">
              <a:buFontTx/>
              <a:buChar char="-"/>
            </a:pPr>
            <a:r>
              <a:rPr lang="en-US" i="0" baseline="0" dirty="0" smtClean="0"/>
              <a:t>Next to Page </a:t>
            </a:r>
            <a:r>
              <a:rPr lang="en-US" sz="1000" b="0" i="1" kern="1200" dirty="0" smtClean="0">
                <a:solidFill>
                  <a:schemeClr val="tx1"/>
                </a:solidFill>
                <a:effectLst/>
                <a:latin typeface="Arial" panose="020B0604020202020204" pitchFamily="34" charset="0"/>
                <a:ea typeface="+mn-ea"/>
                <a:cs typeface="+mn-cs"/>
              </a:rPr>
              <a:t>Infrastructure/Hosts/Host Monitor </a:t>
            </a:r>
            <a:r>
              <a:rPr lang="en-US" altLang="zh-CN" sz="1000" b="0" i="0" kern="1200" dirty="0" smtClean="0">
                <a:solidFill>
                  <a:schemeClr val="tx1"/>
                </a:solidFill>
                <a:effectLst/>
                <a:latin typeface="Arial" panose="020B0604020202020204" pitchFamily="34" charset="0"/>
                <a:ea typeface="+mn-ea"/>
                <a:cs typeface="+mn-cs"/>
              </a:rPr>
              <a:t>when Select</a:t>
            </a:r>
            <a:endParaRPr lang="en-US" i="0" dirty="0"/>
          </a:p>
        </p:txBody>
      </p:sp>
      <p:sp>
        <p:nvSpPr>
          <p:cNvPr id="4" name="Slide Number Placeholder 3"/>
          <p:cNvSpPr>
            <a:spLocks noGrp="1"/>
          </p:cNvSpPr>
          <p:nvPr>
            <p:ph type="sldNum" sz="quarter" idx="10"/>
          </p:nvPr>
        </p:nvSpPr>
        <p:spPr/>
        <p:txBody>
          <a:bodyPr/>
          <a:lstStyle/>
          <a:p>
            <a:fld id="{BBB7EC39-2C0E-3042-AC1D-060887FCE452}" type="slidenum">
              <a:rPr lang="en-US" smtClean="0"/>
              <a:pPr/>
              <a:t>67</a:t>
            </a:fld>
            <a:endParaRPr lang="en-US" dirty="0"/>
          </a:p>
        </p:txBody>
      </p:sp>
    </p:spTree>
    <p:extLst>
      <p:ext uri="{BB962C8B-B14F-4D97-AF65-F5344CB8AC3E}">
        <p14:creationId xmlns:p14="http://schemas.microsoft.com/office/powerpoint/2010/main" val="2399580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tx1"/>
                </a:solidFill>
                <a:latin typeface="Arial" panose="020B0604020202020204" pitchFamily="34" charset="0"/>
                <a:cs typeface="Arial" panose="020B0604020202020204" pitchFamily="34" charset="0"/>
              </a:rPr>
              <a:t>Thank you for attending this web-based training course.</a:t>
            </a:r>
          </a:p>
          <a:p>
            <a:endParaRPr lang="en-US" sz="1000" dirty="0" smtClean="0">
              <a:solidFill>
                <a:schemeClr val="tx1"/>
              </a:solidFill>
              <a:latin typeface="Arial" panose="020B0604020202020204" pitchFamily="34" charset="0"/>
              <a:cs typeface="Arial" panose="020B0604020202020204" pitchFamily="34" charset="0"/>
            </a:endParaRPr>
          </a:p>
          <a:p>
            <a:r>
              <a:rPr lang="en-US" sz="1000" dirty="0" smtClean="0">
                <a:solidFill>
                  <a:schemeClr val="tx1"/>
                </a:solidFill>
                <a:latin typeface="Arial" panose="020B0604020202020204" pitchFamily="34" charset="0"/>
                <a:cs typeface="Arial" panose="020B0604020202020204" pitchFamily="34" charset="0"/>
              </a:rPr>
              <a:t>Now that you have completed this training course, please take a few moments to complete a brief survey on the next slide. Your feedback is invaluable in helping us develop better training courses and ensure future training content is delivered as effectively as possible.</a:t>
            </a:r>
          </a:p>
          <a:p>
            <a:endParaRPr lang="en-US" sz="1000" dirty="0" smtClean="0">
              <a:solidFill>
                <a:schemeClr val="tx1"/>
              </a:solidFill>
              <a:latin typeface="Arial" panose="020B0604020202020204" pitchFamily="34" charset="0"/>
              <a:cs typeface="Arial" panose="020B0604020202020204" pitchFamily="34" charset="0"/>
            </a:endParaRPr>
          </a:p>
          <a:p>
            <a:r>
              <a:rPr lang="en-US" sz="1000" dirty="0" smtClean="0">
                <a:solidFill>
                  <a:schemeClr val="tx1"/>
                </a:solidFill>
                <a:latin typeface="Arial" panose="020B0604020202020204" pitchFamily="34" charset="0"/>
                <a:cs typeface="Arial" panose="020B0604020202020204" pitchFamily="34" charset="0"/>
              </a:rPr>
              <a:t>Use the Previous and Next buttons inside the player stage to navigate the pages in this survey and click the Finish Survey button to submit your survey.</a:t>
            </a:r>
          </a:p>
          <a:p>
            <a:endParaRPr lang="en-US" sz="1000" dirty="0" smtClean="0">
              <a:solidFill>
                <a:schemeClr val="tx1"/>
              </a:solidFill>
              <a:latin typeface="Arial" panose="020B0604020202020204" pitchFamily="34" charset="0"/>
              <a:cs typeface="Arial" panose="020B0604020202020204" pitchFamily="34" charset="0"/>
            </a:endParaRPr>
          </a:p>
          <a:p>
            <a:r>
              <a:rPr lang="en-US" sz="1000" dirty="0" smtClean="0">
                <a:solidFill>
                  <a:schemeClr val="tx1"/>
                </a:solidFill>
                <a:latin typeface="Arial" panose="020B0604020202020204" pitchFamily="34" charset="0"/>
                <a:cs typeface="Arial" panose="020B0604020202020204" pitchFamily="34" charset="0"/>
              </a:rPr>
              <a:t>Please click Next to begin the survey.</a:t>
            </a:r>
            <a:endParaRPr lang="en-US" sz="10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BBB7EC39-2C0E-3042-AC1D-060887FCE452}" type="slidenum">
              <a:rPr lang="en-US" smtClean="0"/>
              <a:t>68</a:t>
            </a:fld>
            <a:endParaRPr lang="en-US"/>
          </a:p>
        </p:txBody>
      </p:sp>
    </p:spTree>
    <p:extLst>
      <p:ext uri="{BB962C8B-B14F-4D97-AF65-F5344CB8AC3E}">
        <p14:creationId xmlns:p14="http://schemas.microsoft.com/office/powerpoint/2010/main" val="3995223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tx1"/>
                </a:solidFill>
                <a:latin typeface="Arial" panose="020B0604020202020204" pitchFamily="34" charset="0"/>
                <a:cs typeface="Arial" panose="020B0604020202020204" pitchFamily="34" charset="0"/>
              </a:rPr>
              <a:t>Please review the Quest Confidential and Proprietary</a:t>
            </a:r>
            <a:r>
              <a:rPr lang="en-US" sz="1000" baseline="0" dirty="0" smtClean="0">
                <a:solidFill>
                  <a:schemeClr val="tx1"/>
                </a:solidFill>
                <a:latin typeface="Arial" panose="020B0604020202020204" pitchFamily="34" charset="0"/>
                <a:cs typeface="Arial" panose="020B0604020202020204" pitchFamily="34" charset="0"/>
              </a:rPr>
              <a:t> document and click Next.</a:t>
            </a:r>
            <a:endParaRPr lang="en-US" sz="10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BBB7EC39-2C0E-3042-AC1D-060887FCE452}" type="slidenum">
              <a:rPr lang="en-US" smtClean="0"/>
              <a:t>2</a:t>
            </a:fld>
            <a:endParaRPr lang="en-US"/>
          </a:p>
        </p:txBody>
      </p:sp>
    </p:spTree>
    <p:extLst>
      <p:ext uri="{BB962C8B-B14F-4D97-AF65-F5344CB8AC3E}">
        <p14:creationId xmlns:p14="http://schemas.microsoft.com/office/powerpoint/2010/main" val="98435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9545">
              <a:defRPr/>
            </a:pPr>
            <a:r>
              <a:rPr lang="en-US" sz="1000" dirty="0" smtClean="0"/>
              <a:t>During this course we will cover</a:t>
            </a:r>
            <a:r>
              <a:rPr lang="en-US" sz="1000" baseline="0" dirty="0" smtClean="0"/>
              <a:t> the following objectives:</a:t>
            </a:r>
          </a:p>
          <a:p>
            <a:pPr defTabSz="919545">
              <a:defRPr/>
            </a:pPr>
            <a:endParaRPr lang="en-US" sz="1000" baseline="0" dirty="0" smtClean="0"/>
          </a:p>
          <a:p>
            <a:pPr marL="171450" indent="-171450" defTabSz="919545">
              <a:buFont typeface="Arial" panose="020B0604020202020204" pitchFamily="34" charset="0"/>
              <a:buChar char="•"/>
              <a:defRPr/>
            </a:pPr>
            <a:r>
              <a:rPr lang="en-US" sz="1000" baseline="0" dirty="0" smtClean="0"/>
              <a:t>Objective</a:t>
            </a:r>
          </a:p>
          <a:p>
            <a:pPr marL="171450" indent="-171450" defTabSz="919545">
              <a:buFont typeface="Arial" panose="020B0604020202020204" pitchFamily="34" charset="0"/>
              <a:buChar char="•"/>
              <a:defRPr/>
            </a:pPr>
            <a:r>
              <a:rPr lang="en-US" sz="1000" baseline="0" dirty="0" smtClean="0"/>
              <a:t>Objective</a:t>
            </a:r>
          </a:p>
          <a:p>
            <a:pPr marL="171450" marR="0" indent="-171450" algn="l" defTabSz="919545"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baseline="0" dirty="0" smtClean="0"/>
              <a:t>Objective</a:t>
            </a:r>
          </a:p>
          <a:p>
            <a:pPr marL="0" indent="0" defTabSz="919545">
              <a:buFont typeface="Arial" panose="020B0604020202020204" pitchFamily="34" charset="0"/>
              <a:buNone/>
              <a:defRPr/>
            </a:pPr>
            <a:endParaRPr lang="en-US" sz="1000" baseline="0" dirty="0" smtClean="0"/>
          </a:p>
          <a:p>
            <a:pPr marL="0" indent="0" defTabSz="919545">
              <a:buFont typeface="Arial" panose="020B0604020202020204" pitchFamily="34" charset="0"/>
              <a:buNone/>
              <a:defRPr/>
            </a:pPr>
            <a:r>
              <a:rPr lang="en-US" sz="1000" baseline="0" dirty="0" smtClean="0"/>
              <a:t>Now that you have a better understanding of the course objectives, let’s begin the course.</a:t>
            </a:r>
          </a:p>
          <a:p>
            <a:pPr marL="0" indent="0" defTabSz="919545">
              <a:buFont typeface="Arial" panose="020B0604020202020204" pitchFamily="34" charset="0"/>
              <a:buNone/>
              <a:defRPr/>
            </a:pPr>
            <a:endParaRPr lang="en-US" sz="1000" baseline="0" dirty="0" smtClean="0"/>
          </a:p>
          <a:p>
            <a:pPr marL="0" marR="0" indent="0" algn="l" defTabSz="919545"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000" baseline="0" dirty="0" smtClean="0"/>
              <a:t>Please click Next to advance the course.</a:t>
            </a:r>
          </a:p>
        </p:txBody>
      </p:sp>
      <p:sp>
        <p:nvSpPr>
          <p:cNvPr id="4" name="Slide Number Placeholder 3"/>
          <p:cNvSpPr>
            <a:spLocks noGrp="1"/>
          </p:cNvSpPr>
          <p:nvPr>
            <p:ph type="sldNum" sz="quarter" idx="10"/>
          </p:nvPr>
        </p:nvSpPr>
        <p:spPr/>
        <p:txBody>
          <a:bodyPr/>
          <a:lstStyle/>
          <a:p>
            <a:fld id="{BBB7EC39-2C0E-3042-AC1D-060887FCE452}" type="slidenum">
              <a:rPr lang="en-US" smtClean="0"/>
              <a:t>3</a:t>
            </a:fld>
            <a:endParaRPr lang="en-US"/>
          </a:p>
        </p:txBody>
      </p:sp>
    </p:spTree>
    <p:extLst>
      <p:ext uri="{BB962C8B-B14F-4D97-AF65-F5344CB8AC3E}">
        <p14:creationId xmlns:p14="http://schemas.microsoft.com/office/powerpoint/2010/main" val="2420159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BBB7EC39-2C0E-3042-AC1D-060887FCE452}" type="slidenum">
              <a:rPr lang="en-US" smtClean="0"/>
              <a:t>5</a:t>
            </a:fld>
            <a:endParaRPr lang="en-US"/>
          </a:p>
        </p:txBody>
      </p:sp>
    </p:spTree>
    <p:extLst>
      <p:ext uri="{BB962C8B-B14F-4D97-AF65-F5344CB8AC3E}">
        <p14:creationId xmlns:p14="http://schemas.microsoft.com/office/powerpoint/2010/main" val="371573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9</a:t>
            </a:fld>
            <a:endParaRPr lang="en-US" dirty="0"/>
          </a:p>
        </p:txBody>
      </p:sp>
    </p:spTree>
    <p:extLst>
      <p:ext uri="{BB962C8B-B14F-4D97-AF65-F5344CB8AC3E}">
        <p14:creationId xmlns:p14="http://schemas.microsoft.com/office/powerpoint/2010/main" val="3999869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pPr/>
              <a:t>10</a:t>
            </a:fld>
            <a:endParaRPr lang="en-US" dirty="0"/>
          </a:p>
        </p:txBody>
      </p:sp>
    </p:spTree>
    <p:extLst>
      <p:ext uri="{BB962C8B-B14F-4D97-AF65-F5344CB8AC3E}">
        <p14:creationId xmlns:p14="http://schemas.microsoft.com/office/powerpoint/2010/main" val="3604355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Scenario</a:t>
            </a:r>
            <a:r>
              <a:rPr lang="en-US" dirty="0" smtClean="0"/>
              <a:t>:</a:t>
            </a:r>
          </a:p>
          <a:p>
            <a:r>
              <a:rPr lang="en-US" dirty="0" smtClean="0"/>
              <a:t>Assume</a:t>
            </a:r>
            <a:r>
              <a:rPr lang="en-US" baseline="0" dirty="0" smtClean="0"/>
              <a:t> we have many hosts in the world, we need to know the SLA of specific region; To make things clear, we will group hosts by region, each region is a service;</a:t>
            </a:r>
          </a:p>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pPr/>
              <a:t>12</a:t>
            </a:fld>
            <a:endParaRPr lang="en-US" dirty="0"/>
          </a:p>
        </p:txBody>
      </p:sp>
    </p:spTree>
    <p:extLst>
      <p:ext uri="{BB962C8B-B14F-4D97-AF65-F5344CB8AC3E}">
        <p14:creationId xmlns:p14="http://schemas.microsoft.com/office/powerpoint/2010/main" val="4222238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9545">
              <a:defRPr/>
            </a:pPr>
            <a:endParaRPr lang="en-US" sz="1000" baseline="0" dirty="0" smtClean="0"/>
          </a:p>
        </p:txBody>
      </p:sp>
      <p:sp>
        <p:nvSpPr>
          <p:cNvPr id="4" name="Slide Number Placeholder 3"/>
          <p:cNvSpPr>
            <a:spLocks noGrp="1"/>
          </p:cNvSpPr>
          <p:nvPr>
            <p:ph type="sldNum" sz="quarter" idx="10"/>
          </p:nvPr>
        </p:nvSpPr>
        <p:spPr/>
        <p:txBody>
          <a:bodyPr/>
          <a:lstStyle/>
          <a:p>
            <a:fld id="{BBB7EC39-2C0E-3042-AC1D-060887FCE452}" type="slidenum">
              <a:rPr lang="en-US" smtClean="0"/>
              <a:t>13</a:t>
            </a:fld>
            <a:endParaRPr lang="en-US"/>
          </a:p>
        </p:txBody>
      </p:sp>
    </p:spTree>
    <p:extLst>
      <p:ext uri="{BB962C8B-B14F-4D97-AF65-F5344CB8AC3E}">
        <p14:creationId xmlns:p14="http://schemas.microsoft.com/office/powerpoint/2010/main" val="2374760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9545">
              <a:defRPr/>
            </a:pPr>
            <a:endParaRPr lang="en-US" sz="1000" baseline="0" dirty="0" smtClean="0"/>
          </a:p>
        </p:txBody>
      </p:sp>
      <p:sp>
        <p:nvSpPr>
          <p:cNvPr id="4" name="Slide Number Placeholder 3"/>
          <p:cNvSpPr>
            <a:spLocks noGrp="1"/>
          </p:cNvSpPr>
          <p:nvPr>
            <p:ph type="sldNum" sz="quarter" idx="10"/>
          </p:nvPr>
        </p:nvSpPr>
        <p:spPr/>
        <p:txBody>
          <a:bodyPr/>
          <a:lstStyle/>
          <a:p>
            <a:fld id="{BBB7EC39-2C0E-3042-AC1D-060887FCE452}" type="slidenum">
              <a:rPr lang="en-US" smtClean="0"/>
              <a:t>19</a:t>
            </a:fld>
            <a:endParaRPr lang="en-US"/>
          </a:p>
        </p:txBody>
      </p:sp>
    </p:spTree>
    <p:extLst>
      <p:ext uri="{BB962C8B-B14F-4D97-AF65-F5344CB8AC3E}">
        <p14:creationId xmlns:p14="http://schemas.microsoft.com/office/powerpoint/2010/main" val="35877843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1.xml"/><Relationship Id="rId1" Type="http://schemas.openxmlformats.org/officeDocument/2006/relationships/tags" Target="../tags/tag30.xml"/><Relationship Id="rId5" Type="http://schemas.openxmlformats.org/officeDocument/2006/relationships/image" Target="../media/image7.pn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8.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Master" Target="../slideMasters/slideMaster1.xml"/><Relationship Id="rId1" Type="http://schemas.openxmlformats.org/officeDocument/2006/relationships/tags" Target="../tags/tag31.xml"/><Relationship Id="rId5" Type="http://schemas.openxmlformats.org/officeDocument/2006/relationships/image" Target="../media/image7.png"/><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1.xml"/><Relationship Id="rId1" Type="http://schemas.openxmlformats.org/officeDocument/2006/relationships/tags" Target="../tags/tag32.xml"/><Relationship Id="rId5" Type="http://schemas.openxmlformats.org/officeDocument/2006/relationships/image" Target="../media/image7.png"/><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1.xml"/><Relationship Id="rId1" Type="http://schemas.openxmlformats.org/officeDocument/2006/relationships/tags" Target="../tags/tag33.xml"/><Relationship Id="rId5" Type="http://schemas.openxmlformats.org/officeDocument/2006/relationships/image" Target="../media/image7.png"/><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screen">
            <a:extLst>
              <a:ext uri="{28A0092B-C50C-407E-A947-70E740481C1C}">
                <a14:useLocalDpi xmlns:a14="http://schemas.microsoft.com/office/drawing/2010/main"/>
              </a:ext>
            </a:extLst>
          </a:blip>
          <a:srcRect b="-10240"/>
          <a:stretch/>
        </p:blipFill>
        <p:spPr>
          <a:xfrm>
            <a:off x="1145628" y="0"/>
            <a:ext cx="11046372" cy="7406640"/>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100" y="3"/>
            <a:ext cx="12192000" cy="6858000"/>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424879" y="5970155"/>
            <a:ext cx="1203318" cy="337833"/>
          </a:xfrm>
          <a:prstGeom prst="rect">
            <a:avLst/>
          </a:prstGeom>
        </p:spPr>
      </p:pic>
      <p:pic>
        <p:nvPicPr>
          <p:cNvPr id="14" name="Picture 13" descr="Quest_Bubbles_1_1.ai"/>
          <p:cNvPicPr>
            <a:picLocks noChangeAspect="1"/>
          </p:cNvPicPr>
          <p:nvPr userDrawn="1"/>
        </p:nvPicPr>
        <p:blipFill rotWithShape="1">
          <a:blip r:embed="rId6" cstate="screen">
            <a:alphaModFix amt="20000"/>
            <a:extLst>
              <a:ext uri="{28A0092B-C50C-407E-A947-70E740481C1C}">
                <a14:useLocalDpi xmlns:a14="http://schemas.microsoft.com/office/drawing/2010/main"/>
              </a:ext>
            </a:extLst>
          </a:blip>
          <a:srcRect l="23668" t="35298" b="24992"/>
          <a:stretch/>
        </p:blipFill>
        <p:spPr>
          <a:xfrm>
            <a:off x="-105100" y="-147144"/>
            <a:ext cx="9807440" cy="5102137"/>
          </a:xfrm>
          <a:prstGeom prst="rect">
            <a:avLst/>
          </a:prstGeom>
        </p:spPr>
      </p:pic>
      <p:sp>
        <p:nvSpPr>
          <p:cNvPr id="11" name="Title 1"/>
          <p:cNvSpPr>
            <a:spLocks noGrp="1"/>
          </p:cNvSpPr>
          <p:nvPr>
            <p:ph type="ctrTitle" hasCustomPrompt="1"/>
          </p:nvPr>
        </p:nvSpPr>
        <p:spPr>
          <a:xfrm>
            <a:off x="571500" y="5295900"/>
            <a:ext cx="6756399" cy="573272"/>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PRESENTATION HEADLINE</a:t>
            </a:r>
            <a:endParaRPr lang="en-US" dirty="0"/>
          </a:p>
        </p:txBody>
      </p:sp>
      <p:sp>
        <p:nvSpPr>
          <p:cNvPr id="15" name="Text Placeholder 4"/>
          <p:cNvSpPr>
            <a:spLocks noGrp="1"/>
          </p:cNvSpPr>
          <p:nvPr>
            <p:ph type="body" sz="quarter" idx="10" hasCustomPrompt="1"/>
          </p:nvPr>
        </p:nvSpPr>
        <p:spPr>
          <a:xfrm>
            <a:off x="571500" y="5880575"/>
            <a:ext cx="6137275" cy="546997"/>
          </a:xfrm>
        </p:spPr>
        <p:txBody>
          <a:bodyPr>
            <a:normAutofit/>
          </a:bodyPr>
          <a:lstStyle>
            <a:lvl1pPr marL="0" indent="0">
              <a:buNone/>
              <a:defRPr sz="2400" b="0" i="0" baseline="0">
                <a:solidFill>
                  <a:schemeClr val="bg2">
                    <a:lumMod val="50000"/>
                  </a:schemeClr>
                </a:solidFill>
                <a:latin typeface="Arial" charset="0"/>
                <a:ea typeface="Arial" charset="0"/>
                <a:cs typeface="Arial" charset="0"/>
              </a:defRPr>
            </a:lvl1pPr>
          </a:lstStyle>
          <a:p>
            <a:pPr lvl="0"/>
            <a:r>
              <a:rPr lang="en-US" dirty="0" smtClean="0"/>
              <a:t>Presenter’s name, title, date</a:t>
            </a:r>
          </a:p>
        </p:txBody>
      </p:sp>
    </p:spTree>
    <p:custDataLst>
      <p:tags r:id="rId1"/>
    </p:custDataLst>
    <p:extLst>
      <p:ext uri="{BB962C8B-B14F-4D97-AF65-F5344CB8AC3E}">
        <p14:creationId xmlns:p14="http://schemas.microsoft.com/office/powerpoint/2010/main" val="39651446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44" userDrawn="1">
          <p15:clr>
            <a:srgbClr val="FBAE40"/>
          </p15:clr>
        </p15:guide>
        <p15:guide id="2" pos="3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IVIDER SLIDE BL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D2B8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B4F14"/>
              </a:soli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433369" y="3236087"/>
            <a:ext cx="4869084" cy="4869084"/>
          </a:xfrm>
          <a:prstGeom prst="rect">
            <a:avLst/>
          </a:prstGeom>
        </p:spPr>
      </p:pic>
      <p:sp>
        <p:nvSpPr>
          <p:cNvPr id="5"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chemeClr val="bg1"/>
                </a:solidFill>
                <a:latin typeface="Arial" charset="0"/>
                <a:ea typeface="Arial" charset="0"/>
                <a:cs typeface="Arial" charset="0"/>
              </a:defRPr>
            </a:lvl1pPr>
          </a:lstStyle>
          <a:p>
            <a:r>
              <a:rPr lang="en-US" dirty="0" smtClean="0"/>
              <a:t>THIS IS THE TITLE OF </a:t>
            </a:r>
            <a:br>
              <a:rPr lang="en-US" dirty="0" smtClean="0"/>
            </a:br>
            <a:r>
              <a:rPr lang="en-US" dirty="0" smtClean="0"/>
              <a:t>THE SECTION</a:t>
            </a:r>
            <a:endParaRPr lang="en-US" dirty="0"/>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6677" y="6145824"/>
            <a:ext cx="949951" cy="266700"/>
          </a:xfrm>
          <a:prstGeom prst="rect">
            <a:avLst/>
          </a:prstGeom>
        </p:spPr>
      </p:pic>
    </p:spTree>
    <p:custDataLst>
      <p:tags r:id="rId1"/>
    </p:custDataLst>
    <p:extLst>
      <p:ext uri="{BB962C8B-B14F-4D97-AF65-F5344CB8AC3E}">
        <p14:creationId xmlns:p14="http://schemas.microsoft.com/office/powerpoint/2010/main" val="29403519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Subsection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98" y="0"/>
            <a:ext cx="12188301" cy="6860082"/>
          </a:xfrm>
          <a:prstGeom prst="rect">
            <a:avLst/>
          </a:prstGeom>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03066" y="6145824"/>
            <a:ext cx="949951" cy="266700"/>
          </a:xfrm>
          <a:prstGeom prst="rect">
            <a:avLst/>
          </a:prstGeom>
        </p:spPr>
      </p:pic>
      <p:sp>
        <p:nvSpPr>
          <p:cNvPr id="10"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THIS IS THE TITLE OF THE SUBSECTION</a:t>
            </a:r>
            <a:endParaRPr lang="en-US" dirty="0"/>
          </a:p>
        </p:txBody>
      </p:sp>
    </p:spTree>
    <p:custDataLst>
      <p:tags r:id="rId1"/>
    </p:custDataLst>
    <p:extLst>
      <p:ext uri="{BB962C8B-B14F-4D97-AF65-F5344CB8AC3E}">
        <p14:creationId xmlns:p14="http://schemas.microsoft.com/office/powerpoint/2010/main" val="409465841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orient="horz" pos="3888">
          <p15:clr>
            <a:srgbClr val="FBAE40"/>
          </p15:clr>
        </p15:guide>
        <p15:guide id="4" pos="7296">
          <p15:clr>
            <a:srgbClr val="FBAE40"/>
          </p15:clr>
        </p15:guide>
        <p15:guide id="5" pos="6240">
          <p15:clr>
            <a:srgbClr val="FBAE40"/>
          </p15:clr>
        </p15:guide>
        <p15:guide id="6" orient="horz" pos="2376">
          <p15:clr>
            <a:srgbClr val="FBAE40"/>
          </p15:clr>
        </p15:guide>
        <p15:guide id="7" pos="6672">
          <p15:clr>
            <a:srgbClr val="FBAE40"/>
          </p15:clr>
        </p15:guide>
        <p15:guide id="8" orient="horz" pos="40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THIS IS THE TITLE OF THE SUBSECTION</a:t>
            </a:r>
            <a:endParaRPr lang="en-US" dirty="0"/>
          </a:p>
        </p:txBody>
      </p:sp>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03066" y="6145824"/>
            <a:ext cx="949951" cy="266700"/>
          </a:xfrm>
          <a:prstGeom prst="rect">
            <a:avLst/>
          </a:prstGeom>
        </p:spPr>
      </p:pic>
    </p:spTree>
    <p:custDataLst>
      <p:tags r:id="rId1"/>
    </p:custDataLst>
    <p:extLst>
      <p:ext uri="{BB962C8B-B14F-4D97-AF65-F5344CB8AC3E}">
        <p14:creationId xmlns:p14="http://schemas.microsoft.com/office/powerpoint/2010/main" val="421349095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orient="horz" pos="3888">
          <p15:clr>
            <a:srgbClr val="FBAE40"/>
          </p15:clr>
        </p15:guide>
        <p15:guide id="4" pos="7296">
          <p15:clr>
            <a:srgbClr val="FBAE40"/>
          </p15:clr>
        </p15:guide>
        <p15:guide id="5" pos="6240">
          <p15:clr>
            <a:srgbClr val="FBAE40"/>
          </p15:clr>
        </p15:guide>
        <p15:guide id="6" orient="horz" pos="2376">
          <p15:clr>
            <a:srgbClr val="FBAE40"/>
          </p15:clr>
        </p15:guide>
        <p15:guide id="7" pos="6672">
          <p15:clr>
            <a:srgbClr val="FBAE40"/>
          </p15:clr>
        </p15:guide>
        <p15:guide id="8"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ubsec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98" y="0"/>
            <a:ext cx="12188301" cy="6860082"/>
          </a:xfrm>
          <a:prstGeom prst="rect">
            <a:avLst/>
          </a:prstGeom>
          <a:solidFill>
            <a:srgbClr val="444444"/>
          </a:solidFill>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03066" y="6145824"/>
            <a:ext cx="949951" cy="266700"/>
          </a:xfrm>
          <a:prstGeom prst="rect">
            <a:avLst/>
          </a:prstGeom>
        </p:spPr>
      </p:pic>
      <p:sp>
        <p:nvSpPr>
          <p:cNvPr id="10"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THIS IS THE TITLE OF THE SUBSECTION</a:t>
            </a:r>
            <a:endParaRPr lang="en-US" dirty="0"/>
          </a:p>
        </p:txBody>
      </p:sp>
    </p:spTree>
    <p:custDataLst>
      <p:tags r:id="rId1"/>
    </p:custDataLst>
    <p:extLst>
      <p:ext uri="{BB962C8B-B14F-4D97-AF65-F5344CB8AC3E}">
        <p14:creationId xmlns:p14="http://schemas.microsoft.com/office/powerpoint/2010/main" val="325663820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orient="horz" pos="3888">
          <p15:clr>
            <a:srgbClr val="FBAE40"/>
          </p15:clr>
        </p15:guide>
        <p15:guide id="4" pos="7296">
          <p15:clr>
            <a:srgbClr val="FBAE40"/>
          </p15:clr>
        </p15:guide>
        <p15:guide id="5" pos="6240">
          <p15:clr>
            <a:srgbClr val="FBAE40"/>
          </p15:clr>
        </p15:guide>
        <p15:guide id="6" orient="horz" pos="2376">
          <p15:clr>
            <a:srgbClr val="FBAE40"/>
          </p15:clr>
        </p15:guide>
        <p15:guide id="7" pos="6672">
          <p15:clr>
            <a:srgbClr val="FBAE40"/>
          </p15:clr>
        </p15:guide>
        <p15:guide id="8"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Subsection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98" y="0"/>
            <a:ext cx="12188301" cy="6860082"/>
          </a:xfrm>
          <a:prstGeom prst="rect">
            <a:avLst/>
          </a:prstGeom>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03066" y="6145824"/>
            <a:ext cx="949951" cy="266700"/>
          </a:xfrm>
          <a:prstGeom prst="rect">
            <a:avLst/>
          </a:prstGeom>
        </p:spPr>
      </p:pic>
      <p:sp>
        <p:nvSpPr>
          <p:cNvPr id="10"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THIS IS THE TITLE OF THE SUBSECTION</a:t>
            </a:r>
            <a:endParaRPr lang="en-US" dirty="0"/>
          </a:p>
        </p:txBody>
      </p:sp>
    </p:spTree>
    <p:custDataLst>
      <p:tags r:id="rId1"/>
    </p:custDataLst>
    <p:extLst>
      <p:ext uri="{BB962C8B-B14F-4D97-AF65-F5344CB8AC3E}">
        <p14:creationId xmlns:p14="http://schemas.microsoft.com/office/powerpoint/2010/main" val="355037778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orient="horz" pos="3888">
          <p15:clr>
            <a:srgbClr val="FBAE40"/>
          </p15:clr>
        </p15:guide>
        <p15:guide id="4" pos="7296">
          <p15:clr>
            <a:srgbClr val="FBAE40"/>
          </p15:clr>
        </p15:guide>
        <p15:guide id="5" pos="6240">
          <p15:clr>
            <a:srgbClr val="FBAE40"/>
          </p15:clr>
        </p15:guide>
        <p15:guide id="6" orient="horz" pos="2376">
          <p15:clr>
            <a:srgbClr val="FBAE40"/>
          </p15:clr>
        </p15:guide>
        <p15:guide id="7" pos="6672">
          <p15:clr>
            <a:srgbClr val="FBAE40"/>
          </p15:clr>
        </p15:guide>
        <p15:guide id="8" orient="horz" pos="40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ubsec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98" y="0"/>
            <a:ext cx="12188301" cy="6860082"/>
          </a:xfrm>
          <a:prstGeom prst="rect">
            <a:avLst/>
          </a:prstGeom>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03066" y="6145824"/>
            <a:ext cx="949951" cy="266700"/>
          </a:xfrm>
          <a:prstGeom prst="rect">
            <a:avLst/>
          </a:prstGeom>
        </p:spPr>
      </p:pic>
      <p:sp>
        <p:nvSpPr>
          <p:cNvPr id="10"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THIS IS THE TITLE OF THE SUBSECTION</a:t>
            </a:r>
            <a:endParaRPr lang="en-US" dirty="0"/>
          </a:p>
        </p:txBody>
      </p:sp>
    </p:spTree>
    <p:custDataLst>
      <p:tags r:id="rId1"/>
    </p:custDataLst>
    <p:extLst>
      <p:ext uri="{BB962C8B-B14F-4D97-AF65-F5344CB8AC3E}">
        <p14:creationId xmlns:p14="http://schemas.microsoft.com/office/powerpoint/2010/main" val="282641256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orient="horz" pos="3888">
          <p15:clr>
            <a:srgbClr val="FBAE40"/>
          </p15:clr>
        </p15:guide>
        <p15:guide id="4" pos="7296">
          <p15:clr>
            <a:srgbClr val="FBAE40"/>
          </p15:clr>
        </p15:guide>
        <p15:guide id="5" pos="6240">
          <p15:clr>
            <a:srgbClr val="FBAE40"/>
          </p15:clr>
        </p15:guide>
        <p15:guide id="6" orient="horz" pos="2376">
          <p15:clr>
            <a:srgbClr val="FBAE40"/>
          </p15:clr>
        </p15:guide>
        <p15:guide id="7" pos="6672">
          <p15:clr>
            <a:srgbClr val="FBAE40"/>
          </p15:clr>
        </p15:guide>
        <p15:guide id="8" orient="horz" pos="40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ubsec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98" y="0"/>
            <a:ext cx="12188301" cy="6860082"/>
          </a:xfrm>
          <a:prstGeom prst="rect">
            <a:avLst/>
          </a:prstGeom>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03066" y="6145824"/>
            <a:ext cx="949951" cy="266700"/>
          </a:xfrm>
          <a:prstGeom prst="rect">
            <a:avLst/>
          </a:prstGeom>
        </p:spPr>
      </p:pic>
      <p:sp>
        <p:nvSpPr>
          <p:cNvPr id="10"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THIS IS THE TITLE OF THE SUBSECTION</a:t>
            </a:r>
            <a:endParaRPr lang="en-US" dirty="0"/>
          </a:p>
        </p:txBody>
      </p:sp>
    </p:spTree>
    <p:custDataLst>
      <p:tags r:id="rId1"/>
    </p:custDataLst>
    <p:extLst>
      <p:ext uri="{BB962C8B-B14F-4D97-AF65-F5344CB8AC3E}">
        <p14:creationId xmlns:p14="http://schemas.microsoft.com/office/powerpoint/2010/main" val="172573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orient="horz" pos="3888">
          <p15:clr>
            <a:srgbClr val="FBAE40"/>
          </p15:clr>
        </p15:guide>
        <p15:guide id="4" pos="7296">
          <p15:clr>
            <a:srgbClr val="FBAE40"/>
          </p15:clr>
        </p15:guide>
        <p15:guide id="5" pos="6240">
          <p15:clr>
            <a:srgbClr val="FBAE40"/>
          </p15:clr>
        </p15:guide>
        <p15:guide id="6" orient="horz" pos="2376">
          <p15:clr>
            <a:srgbClr val="FBAE40"/>
          </p15:clr>
        </p15:guide>
        <p15:guide id="7" pos="6672">
          <p15:clr>
            <a:srgbClr val="FBAE40"/>
          </p15:clr>
        </p15:guide>
        <p15:guide id="8" orient="horz" pos="40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ubsection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98" y="0"/>
            <a:ext cx="12188301" cy="6860082"/>
          </a:xfrm>
          <a:prstGeom prst="rect">
            <a:avLst/>
          </a:prstGeom>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03066" y="6145824"/>
            <a:ext cx="949951" cy="266700"/>
          </a:xfrm>
          <a:prstGeom prst="rect">
            <a:avLst/>
          </a:prstGeom>
        </p:spPr>
      </p:pic>
      <p:sp>
        <p:nvSpPr>
          <p:cNvPr id="10"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THIS IS THE TITLE OF THE SUBSECTION</a:t>
            </a:r>
            <a:endParaRPr lang="en-US" dirty="0"/>
          </a:p>
        </p:txBody>
      </p:sp>
    </p:spTree>
    <p:custDataLst>
      <p:tags r:id="rId1"/>
    </p:custDataLst>
    <p:extLst>
      <p:ext uri="{BB962C8B-B14F-4D97-AF65-F5344CB8AC3E}">
        <p14:creationId xmlns:p14="http://schemas.microsoft.com/office/powerpoint/2010/main" val="72542260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orient="horz" pos="3888">
          <p15:clr>
            <a:srgbClr val="FBAE40"/>
          </p15:clr>
        </p15:guide>
        <p15:guide id="4" pos="7296">
          <p15:clr>
            <a:srgbClr val="FBAE40"/>
          </p15:clr>
        </p15:guide>
        <p15:guide id="5" pos="6240">
          <p15:clr>
            <a:srgbClr val="FBAE40"/>
          </p15:clr>
        </p15:guide>
        <p15:guide id="6" orient="horz" pos="2376">
          <p15:clr>
            <a:srgbClr val="FBAE40"/>
          </p15:clr>
        </p15:guide>
        <p15:guide id="7" pos="6672">
          <p15:clr>
            <a:srgbClr val="FBAE40"/>
          </p15:clr>
        </p15:guide>
        <p15:guide id="8" orient="horz" pos="40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53344" y="6409944"/>
            <a:ext cx="929075" cy="260839"/>
          </a:xfrm>
          <a:prstGeom prst="rect">
            <a:avLst/>
          </a:prstGeom>
        </p:spPr>
      </p:pic>
      <p:sp>
        <p:nvSpPr>
          <p:cNvPr id="10" name="Text Placeholder 18"/>
          <p:cNvSpPr>
            <a:spLocks noGrp="1"/>
          </p:cNvSpPr>
          <p:nvPr>
            <p:ph type="body" sz="quarter" idx="11" hasCustomPrompt="1"/>
          </p:nvPr>
        </p:nvSpPr>
        <p:spPr>
          <a:xfrm>
            <a:off x="274320" y="274320"/>
            <a:ext cx="5049766" cy="750404"/>
          </a:xfrm>
        </p:spPr>
        <p:txBody>
          <a:bodyPr>
            <a:normAutofit/>
          </a:bodyPr>
          <a:lstStyle>
            <a:lvl1pPr marL="0" indent="0">
              <a:buNone/>
              <a:defRPr sz="2800" b="0" i="0" baseline="0">
                <a:solidFill>
                  <a:srgbClr val="003875"/>
                </a:solidFill>
                <a:latin typeface="Arial" charset="0"/>
                <a:ea typeface="Arial" charset="0"/>
                <a:cs typeface="Arial" charset="0"/>
              </a:defRPr>
            </a:lvl1pPr>
          </a:lstStyle>
          <a:p>
            <a:r>
              <a:rPr lang="en-US" dirty="0" smtClean="0"/>
              <a:t>COURSE OBJECTIVES</a:t>
            </a:r>
            <a:endParaRPr lang="en-US" dirty="0"/>
          </a:p>
        </p:txBody>
      </p:sp>
      <p:sp>
        <p:nvSpPr>
          <p:cNvPr id="14" name="Rectangle 13"/>
          <p:cNvSpPr/>
          <p:nvPr userDrawn="1"/>
        </p:nvSpPr>
        <p:spPr>
          <a:xfrm>
            <a:off x="6096000" y="571500"/>
            <a:ext cx="5486400" cy="52419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rPr>
              <a:t>FPO</a:t>
            </a:r>
            <a:endParaRPr lang="en-US" dirty="0">
              <a:solidFill>
                <a:schemeClr val="tx1"/>
              </a:solidFill>
              <a:latin typeface="Arial" panose="020B0604020202020204" pitchFamily="34" charset="0"/>
            </a:endParaRPr>
          </a:p>
        </p:txBody>
      </p:sp>
      <p:sp>
        <p:nvSpPr>
          <p:cNvPr id="2" name="TextBox 1"/>
          <p:cNvSpPr txBox="1"/>
          <p:nvPr userDrawn="1"/>
        </p:nvSpPr>
        <p:spPr>
          <a:xfrm>
            <a:off x="274320" y="1307592"/>
            <a:ext cx="5067300" cy="1369606"/>
          </a:xfrm>
          <a:prstGeom prst="rect">
            <a:avLst/>
          </a:prstGeom>
          <a:noFill/>
        </p:spPr>
        <p:txBody>
          <a:bodyPr wrap="square" rtlCol="0">
            <a:spAutoFit/>
          </a:bodyPr>
          <a:lstStyle/>
          <a:p>
            <a:pPr>
              <a:spcBef>
                <a:spcPts val="600"/>
              </a:spcBef>
            </a:pPr>
            <a:r>
              <a:rPr lang="en-US" sz="2000" b="0" i="0" dirty="0" smtClean="0">
                <a:solidFill>
                  <a:srgbClr val="444444"/>
                </a:solidFill>
                <a:latin typeface="Arial" charset="0"/>
                <a:ea typeface="Arial" charset="0"/>
                <a:cs typeface="Arial" charset="0"/>
              </a:rPr>
              <a:t>During this course we will</a:t>
            </a:r>
            <a:r>
              <a:rPr lang="en-US" sz="2000" b="0" i="0" baseline="0" dirty="0" smtClean="0">
                <a:solidFill>
                  <a:srgbClr val="444444"/>
                </a:solidFill>
                <a:latin typeface="Arial" charset="0"/>
                <a:ea typeface="Arial" charset="0"/>
                <a:cs typeface="Arial" charset="0"/>
              </a:rPr>
              <a:t> cover:</a:t>
            </a: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endParaRPr lang="en-US" sz="1600" b="0" i="0" dirty="0">
              <a:solidFill>
                <a:srgbClr val="444444"/>
              </a:solidFill>
              <a:latin typeface="Arial" charset="0"/>
              <a:ea typeface="Arial" charset="0"/>
              <a:cs typeface="Arial" charset="0"/>
            </a:endParaRPr>
          </a:p>
        </p:txBody>
      </p:sp>
      <p:sp>
        <p:nvSpPr>
          <p:cNvPr id="9" name="Date Placeholder 3"/>
          <p:cNvSpPr txBox="1">
            <a:spLocks/>
          </p:cNvSpPr>
          <p:nvPr userDrawn="1"/>
        </p:nvSpPr>
        <p:spPr>
          <a:xfrm>
            <a:off x="274320" y="6537960"/>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Confidential</a:t>
            </a:r>
          </a:p>
          <a:p>
            <a:pPr algn="ctr"/>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32500233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960">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53344" y="6409944"/>
            <a:ext cx="929075" cy="260839"/>
          </a:xfrm>
          <a:prstGeom prst="rect">
            <a:avLst/>
          </a:prstGeom>
        </p:spPr>
      </p:pic>
      <p:sp>
        <p:nvSpPr>
          <p:cNvPr id="10" name="Text Placeholder 18"/>
          <p:cNvSpPr>
            <a:spLocks noGrp="1"/>
          </p:cNvSpPr>
          <p:nvPr>
            <p:ph type="body" sz="quarter" idx="11" hasCustomPrompt="1"/>
          </p:nvPr>
        </p:nvSpPr>
        <p:spPr>
          <a:xfrm>
            <a:off x="274320" y="274320"/>
            <a:ext cx="5049766" cy="750404"/>
          </a:xfrm>
        </p:spPr>
        <p:txBody>
          <a:bodyPr>
            <a:normAutofit/>
          </a:bodyPr>
          <a:lstStyle>
            <a:lvl1pPr marL="0" indent="0">
              <a:buNone/>
              <a:defRPr sz="2800" b="0" i="0" baseline="0">
                <a:solidFill>
                  <a:srgbClr val="003875"/>
                </a:solidFill>
                <a:latin typeface="Arial" charset="0"/>
                <a:ea typeface="Arial" charset="0"/>
                <a:cs typeface="Arial" charset="0"/>
              </a:defRPr>
            </a:lvl1pPr>
          </a:lstStyle>
          <a:p>
            <a:r>
              <a:rPr lang="en-US" dirty="0" smtClean="0"/>
              <a:t>LEARNING OBJECTIVES</a:t>
            </a:r>
            <a:endParaRPr lang="en-US" dirty="0"/>
          </a:p>
        </p:txBody>
      </p:sp>
      <p:sp>
        <p:nvSpPr>
          <p:cNvPr id="14" name="Rectangle 13"/>
          <p:cNvSpPr/>
          <p:nvPr userDrawn="1"/>
        </p:nvSpPr>
        <p:spPr>
          <a:xfrm>
            <a:off x="6096000" y="571500"/>
            <a:ext cx="5486400" cy="52419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rPr>
              <a:t>FPO</a:t>
            </a:r>
            <a:endParaRPr lang="en-US" dirty="0">
              <a:solidFill>
                <a:schemeClr val="tx1"/>
              </a:solidFill>
              <a:latin typeface="Arial" panose="020B0604020202020204" pitchFamily="34" charset="0"/>
            </a:endParaRPr>
          </a:p>
        </p:txBody>
      </p:sp>
      <p:sp>
        <p:nvSpPr>
          <p:cNvPr id="15" name="TextBox 14"/>
          <p:cNvSpPr txBox="1"/>
          <p:nvPr userDrawn="1"/>
        </p:nvSpPr>
        <p:spPr>
          <a:xfrm>
            <a:off x="274320" y="1307592"/>
            <a:ext cx="5067300" cy="1369606"/>
          </a:xfrm>
          <a:prstGeom prst="rect">
            <a:avLst/>
          </a:prstGeom>
          <a:noFill/>
        </p:spPr>
        <p:txBody>
          <a:bodyPr wrap="square" rtlCol="0">
            <a:spAutoFit/>
          </a:bodyPr>
          <a:lstStyle/>
          <a:p>
            <a:pPr>
              <a:spcBef>
                <a:spcPts val="600"/>
              </a:spcBef>
            </a:pPr>
            <a:r>
              <a:rPr lang="en-US" sz="2000" b="0" i="0" dirty="0" smtClean="0">
                <a:solidFill>
                  <a:srgbClr val="444444"/>
                </a:solidFill>
                <a:latin typeface="Arial" charset="0"/>
                <a:ea typeface="Arial" charset="0"/>
                <a:cs typeface="Arial" charset="0"/>
              </a:rPr>
              <a:t>During this course we will</a:t>
            </a:r>
            <a:r>
              <a:rPr lang="en-US" sz="2000" b="0" i="0" baseline="0" dirty="0" smtClean="0">
                <a:solidFill>
                  <a:srgbClr val="444444"/>
                </a:solidFill>
                <a:latin typeface="Arial" charset="0"/>
                <a:ea typeface="Arial" charset="0"/>
                <a:cs typeface="Arial" charset="0"/>
              </a:rPr>
              <a:t> cover:</a:t>
            </a: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endParaRPr lang="en-US" sz="1600" b="0" i="0" dirty="0">
              <a:solidFill>
                <a:srgbClr val="444444"/>
              </a:solidFill>
              <a:latin typeface="Arial" charset="0"/>
              <a:ea typeface="Arial" charset="0"/>
              <a:cs typeface="Arial" charset="0"/>
            </a:endParaRPr>
          </a:p>
        </p:txBody>
      </p:sp>
      <p:sp>
        <p:nvSpPr>
          <p:cNvPr id="9" name="Date Placeholder 3"/>
          <p:cNvSpPr txBox="1">
            <a:spLocks/>
          </p:cNvSpPr>
          <p:nvPr userDrawn="1"/>
        </p:nvSpPr>
        <p:spPr>
          <a:xfrm>
            <a:off x="274320" y="6537960"/>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Confidential</a:t>
            </a:r>
          </a:p>
          <a:p>
            <a:pPr algn="l"/>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218341665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960">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tions 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THIS IS THE TITLE OF THE PRESENTATION</a:t>
            </a:r>
            <a:endParaRPr lang="en-US" dirty="0"/>
          </a:p>
        </p:txBody>
      </p:sp>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03066" y="6145824"/>
            <a:ext cx="949951" cy="266700"/>
          </a:xfrm>
          <a:prstGeom prst="rect">
            <a:avLst/>
          </a:prstGeom>
        </p:spPr>
      </p:pic>
      <p:sp>
        <p:nvSpPr>
          <p:cNvPr id="6" name="Text Placeholder 4"/>
          <p:cNvSpPr>
            <a:spLocks noGrp="1"/>
          </p:cNvSpPr>
          <p:nvPr>
            <p:ph type="body" sz="quarter" idx="10" hasCustomPrompt="1"/>
          </p:nvPr>
        </p:nvSpPr>
        <p:spPr>
          <a:xfrm>
            <a:off x="571500" y="5197820"/>
            <a:ext cx="6137275" cy="546997"/>
          </a:xfrm>
        </p:spPr>
        <p:txBody>
          <a:bodyPr>
            <a:normAutofit/>
          </a:bodyPr>
          <a:lstStyle>
            <a:lvl1pPr marL="0" indent="0">
              <a:buNone/>
              <a:defRPr sz="2400" b="0" i="0" baseline="0">
                <a:solidFill>
                  <a:srgbClr val="444444"/>
                </a:solidFill>
                <a:latin typeface="Arial" charset="0"/>
                <a:ea typeface="Arial" charset="0"/>
                <a:cs typeface="Arial" charset="0"/>
              </a:defRPr>
            </a:lvl1pPr>
          </a:lstStyle>
          <a:p>
            <a:pPr lvl="0"/>
            <a:r>
              <a:rPr lang="en-US" dirty="0" smtClean="0"/>
              <a:t>Presenter’s name, title, date</a:t>
            </a:r>
          </a:p>
        </p:txBody>
      </p:sp>
    </p:spTree>
    <p:custDataLst>
      <p:tags r:id="rId1"/>
    </p:custDataLst>
    <p:extLst>
      <p:ext uri="{BB962C8B-B14F-4D97-AF65-F5344CB8AC3E}">
        <p14:creationId xmlns:p14="http://schemas.microsoft.com/office/powerpoint/2010/main" val="144413403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orient="horz" pos="3888">
          <p15:clr>
            <a:srgbClr val="FBAE40"/>
          </p15:clr>
        </p15:guide>
        <p15:guide id="4" pos="7296">
          <p15:clr>
            <a:srgbClr val="FBAE40"/>
          </p15:clr>
        </p15:guide>
        <p15:guide id="5" pos="6240">
          <p15:clr>
            <a:srgbClr val="FBAE40"/>
          </p15:clr>
        </p15:guide>
        <p15:guide id="6" orient="horz" pos="2376">
          <p15:clr>
            <a:srgbClr val="FBAE40"/>
          </p15:clr>
        </p15:guide>
        <p15:guide id="7" pos="6672">
          <p15:clr>
            <a:srgbClr val="FBAE40"/>
          </p15:clr>
        </p15:guide>
        <p15:guide id="8" orient="horz" pos="405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NDS ON LAB">
    <p:spTree>
      <p:nvGrpSpPr>
        <p:cNvPr id="1" name=""/>
        <p:cNvGrpSpPr/>
        <p:nvPr/>
      </p:nvGrpSpPr>
      <p:grpSpPr>
        <a:xfrm>
          <a:off x="0" y="0"/>
          <a:ext cx="0" cy="0"/>
          <a:chOff x="0" y="0"/>
          <a:chExt cx="0" cy="0"/>
        </a:xfrm>
      </p:grpSpPr>
      <p:sp>
        <p:nvSpPr>
          <p:cNvPr id="14" name="Rectangle 13"/>
          <p:cNvSpPr/>
          <p:nvPr userDrawn="1"/>
        </p:nvSpPr>
        <p:spPr>
          <a:xfrm>
            <a:off x="6096000" y="571500"/>
            <a:ext cx="5486400" cy="52419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rPr>
              <a:t>FPO</a:t>
            </a:r>
            <a:endParaRPr lang="en-US" dirty="0">
              <a:solidFill>
                <a:schemeClr val="tx1"/>
              </a:solidFill>
              <a:latin typeface="Arial" panose="020B0604020202020204" pitchFamily="34" charset="0"/>
            </a:endParaRPr>
          </a:p>
        </p:txBody>
      </p:sp>
      <p:sp>
        <p:nvSpPr>
          <p:cNvPr id="4" name="Rectangle 3"/>
          <p:cNvSpPr/>
          <p:nvPr userDrawn="1"/>
        </p:nvSpPr>
        <p:spPr>
          <a:xfrm>
            <a:off x="581775" y="1778000"/>
            <a:ext cx="8714626" cy="4026899"/>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444444"/>
                </a:solidFill>
              </a:ln>
              <a:noFill/>
              <a:latin typeface="Arial" panose="020B0604020202020204"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53344" y="6409944"/>
            <a:ext cx="929075" cy="260839"/>
          </a:xfrm>
          <a:prstGeom prst="rect">
            <a:avLst/>
          </a:prstGeom>
        </p:spPr>
      </p:pic>
      <p:sp>
        <p:nvSpPr>
          <p:cNvPr id="10" name="Text Placeholder 18"/>
          <p:cNvSpPr>
            <a:spLocks noGrp="1"/>
          </p:cNvSpPr>
          <p:nvPr>
            <p:ph type="body" sz="quarter" idx="11" hasCustomPrompt="1"/>
          </p:nvPr>
        </p:nvSpPr>
        <p:spPr>
          <a:xfrm>
            <a:off x="274320" y="274320"/>
            <a:ext cx="5049766" cy="750404"/>
          </a:xfrm>
        </p:spPr>
        <p:txBody>
          <a:bodyPr>
            <a:normAutofit/>
          </a:bodyPr>
          <a:lstStyle>
            <a:lvl1pPr marL="0" indent="0">
              <a:buNone/>
              <a:defRPr sz="2800" b="0" i="0" baseline="0">
                <a:solidFill>
                  <a:srgbClr val="003875"/>
                </a:solidFill>
                <a:latin typeface="Arial" charset="0"/>
                <a:ea typeface="Arial" charset="0"/>
                <a:cs typeface="Arial" charset="0"/>
              </a:defRPr>
            </a:lvl1pPr>
          </a:lstStyle>
          <a:p>
            <a:r>
              <a:rPr lang="en-US" dirty="0" smtClean="0"/>
              <a:t>HANDS-ON LAB #</a:t>
            </a:r>
            <a:endParaRPr lang="en-US" dirty="0"/>
          </a:p>
        </p:txBody>
      </p:sp>
      <p:sp>
        <p:nvSpPr>
          <p:cNvPr id="2" name="Rounded Rectangle 1"/>
          <p:cNvSpPr/>
          <p:nvPr userDrawn="1"/>
        </p:nvSpPr>
        <p:spPr>
          <a:xfrm>
            <a:off x="766706" y="1485901"/>
            <a:ext cx="6226865" cy="571500"/>
          </a:xfrm>
          <a:prstGeom prst="roundRect">
            <a:avLst/>
          </a:prstGeom>
          <a:solidFill>
            <a:srgbClr val="FB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3" name="Content Placeholder 2"/>
          <p:cNvSpPr>
            <a:spLocks noGrp="1"/>
          </p:cNvSpPr>
          <p:nvPr>
            <p:ph idx="1" hasCustomPrompt="1"/>
          </p:nvPr>
        </p:nvSpPr>
        <p:spPr>
          <a:xfrm>
            <a:off x="1067648" y="1594036"/>
            <a:ext cx="5067300" cy="306729"/>
          </a:xfrm>
        </p:spPr>
        <p:txBody>
          <a:bodyPr>
            <a:normAutofit/>
          </a:bodyPr>
          <a:lstStyle>
            <a:lvl1pPr marL="0" marR="0" indent="0" algn="l" defTabSz="914400" rtl="0" eaLnBrk="1" fontAlgn="auto" latinLnBrk="0" hangingPunct="1">
              <a:lnSpc>
                <a:spcPct val="90000"/>
              </a:lnSpc>
              <a:spcBef>
                <a:spcPts val="1000"/>
              </a:spcBef>
              <a:spcAft>
                <a:spcPts val="0"/>
              </a:spcAft>
              <a:buClr>
                <a:srgbClr val="003875"/>
              </a:buClr>
              <a:buSzTx/>
              <a:buFontTx/>
              <a:buNone/>
              <a:tabLst/>
              <a:defRPr sz="2200" b="0" i="0" spc="100" baseline="0">
                <a:solidFill>
                  <a:schemeClr val="bg1"/>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lvl="0"/>
            <a:r>
              <a:rPr lang="en-US" dirty="0" smtClean="0"/>
              <a:t>Task 1</a:t>
            </a:r>
          </a:p>
        </p:txBody>
      </p:sp>
      <p:sp>
        <p:nvSpPr>
          <p:cNvPr id="3" name="Rectangle 2"/>
          <p:cNvSpPr/>
          <p:nvPr userDrawn="1"/>
        </p:nvSpPr>
        <p:spPr>
          <a:xfrm>
            <a:off x="1058806" y="3307595"/>
            <a:ext cx="5724939" cy="13755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1" name="Content Placeholder 2"/>
          <p:cNvSpPr>
            <a:spLocks noGrp="1"/>
          </p:cNvSpPr>
          <p:nvPr>
            <p:ph idx="14" hasCustomPrompt="1"/>
          </p:nvPr>
        </p:nvSpPr>
        <p:spPr>
          <a:xfrm>
            <a:off x="1350802" y="3719465"/>
            <a:ext cx="5353429" cy="741068"/>
          </a:xfrm>
        </p:spPr>
        <p:txBody>
          <a:bodyPr>
            <a:normAutofit/>
          </a:bodyPr>
          <a:lstStyle>
            <a:lvl1pPr marL="285750" marR="0" indent="-285750" algn="l" defTabSz="914400" rtl="0" eaLnBrk="1" fontAlgn="auto" latinLnBrk="0" hangingPunct="1">
              <a:lnSpc>
                <a:spcPct val="90000"/>
              </a:lnSpc>
              <a:spcBef>
                <a:spcPts val="1000"/>
              </a:spcBef>
              <a:spcAft>
                <a:spcPts val="0"/>
              </a:spcAft>
              <a:buClr>
                <a:srgbClr val="003875"/>
              </a:buClr>
              <a:buSzTx/>
              <a:buFont typeface="Arial" charset="0"/>
              <a:buChar char="•"/>
              <a:tabLst/>
              <a:defRPr sz="18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lvl="0"/>
            <a:r>
              <a:rPr lang="en-US" dirty="0" smtClean="0"/>
              <a:t>##Some text##</a:t>
            </a:r>
          </a:p>
          <a:p>
            <a:pPr lvl="0"/>
            <a:r>
              <a:rPr lang="en-US" dirty="0" smtClean="0"/>
              <a:t>##Some more text##</a:t>
            </a:r>
          </a:p>
        </p:txBody>
      </p:sp>
      <p:sp>
        <p:nvSpPr>
          <p:cNvPr id="22" name="Rounded Rectangle 21"/>
          <p:cNvSpPr/>
          <p:nvPr userDrawn="1"/>
        </p:nvSpPr>
        <p:spPr>
          <a:xfrm>
            <a:off x="766706" y="2222502"/>
            <a:ext cx="6226865" cy="571500"/>
          </a:xfrm>
          <a:prstGeom prst="roundRect">
            <a:avLst/>
          </a:prstGeom>
          <a:solidFill>
            <a:srgbClr val="FB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3" name="Content Placeholder 2"/>
          <p:cNvSpPr>
            <a:spLocks noGrp="1"/>
          </p:cNvSpPr>
          <p:nvPr>
            <p:ph idx="15" hasCustomPrompt="1"/>
          </p:nvPr>
        </p:nvSpPr>
        <p:spPr>
          <a:xfrm>
            <a:off x="1067648" y="2330637"/>
            <a:ext cx="5067300" cy="306729"/>
          </a:xfrm>
        </p:spPr>
        <p:txBody>
          <a:bodyPr>
            <a:normAutofit/>
          </a:bodyPr>
          <a:lstStyle>
            <a:lvl1pPr marL="0" marR="0" indent="0" algn="l" defTabSz="914400" rtl="0" eaLnBrk="1" fontAlgn="auto" latinLnBrk="0" hangingPunct="1">
              <a:lnSpc>
                <a:spcPct val="90000"/>
              </a:lnSpc>
              <a:spcBef>
                <a:spcPts val="1000"/>
              </a:spcBef>
              <a:spcAft>
                <a:spcPts val="0"/>
              </a:spcAft>
              <a:buClr>
                <a:srgbClr val="003875"/>
              </a:buClr>
              <a:buSzTx/>
              <a:buFontTx/>
              <a:buNone/>
              <a:tabLst/>
              <a:defRPr sz="2200" b="0" i="0" spc="100" baseline="0">
                <a:solidFill>
                  <a:schemeClr val="bg1"/>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lvl="0"/>
            <a:r>
              <a:rPr lang="en-US" dirty="0" smtClean="0"/>
              <a:t>Task 2</a:t>
            </a:r>
          </a:p>
        </p:txBody>
      </p:sp>
      <p:sp>
        <p:nvSpPr>
          <p:cNvPr id="24" name="Rounded Rectangle 23"/>
          <p:cNvSpPr/>
          <p:nvPr userDrawn="1"/>
        </p:nvSpPr>
        <p:spPr>
          <a:xfrm>
            <a:off x="766706" y="2976033"/>
            <a:ext cx="6226865" cy="571500"/>
          </a:xfrm>
          <a:prstGeom prst="roundRect">
            <a:avLst/>
          </a:prstGeom>
          <a:solidFill>
            <a:srgbClr val="FB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5" name="Content Placeholder 2"/>
          <p:cNvSpPr>
            <a:spLocks noGrp="1"/>
          </p:cNvSpPr>
          <p:nvPr>
            <p:ph idx="16" hasCustomPrompt="1"/>
          </p:nvPr>
        </p:nvSpPr>
        <p:spPr>
          <a:xfrm>
            <a:off x="1067648" y="3084168"/>
            <a:ext cx="5067300" cy="306729"/>
          </a:xfrm>
        </p:spPr>
        <p:txBody>
          <a:bodyPr>
            <a:normAutofit/>
          </a:bodyPr>
          <a:lstStyle>
            <a:lvl1pPr marL="0" marR="0" indent="0" algn="l" defTabSz="914400" rtl="0" eaLnBrk="1" fontAlgn="auto" latinLnBrk="0" hangingPunct="1">
              <a:lnSpc>
                <a:spcPct val="90000"/>
              </a:lnSpc>
              <a:spcBef>
                <a:spcPts val="1000"/>
              </a:spcBef>
              <a:spcAft>
                <a:spcPts val="0"/>
              </a:spcAft>
              <a:buClr>
                <a:srgbClr val="003875"/>
              </a:buClr>
              <a:buSzTx/>
              <a:buFontTx/>
              <a:buNone/>
              <a:tabLst/>
              <a:defRPr sz="2200" b="0" i="0" spc="100" baseline="0">
                <a:solidFill>
                  <a:schemeClr val="bg1"/>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lvl="0"/>
            <a:r>
              <a:rPr lang="en-US" dirty="0" smtClean="0"/>
              <a:t>Task 3</a:t>
            </a:r>
          </a:p>
        </p:txBody>
      </p:sp>
      <p:sp>
        <p:nvSpPr>
          <p:cNvPr id="26" name="Content Placeholder 2"/>
          <p:cNvSpPr>
            <a:spLocks noGrp="1"/>
          </p:cNvSpPr>
          <p:nvPr>
            <p:ph idx="17" hasCustomPrompt="1"/>
          </p:nvPr>
        </p:nvSpPr>
        <p:spPr>
          <a:xfrm>
            <a:off x="1350802" y="4837065"/>
            <a:ext cx="6523198" cy="741068"/>
          </a:xfrm>
        </p:spPr>
        <p:txBody>
          <a:bodyPr>
            <a:normAutofit/>
          </a:bodyPr>
          <a:lstStyle>
            <a:lvl1pPr marL="0" marR="0" indent="0" algn="l" defTabSz="914400" rtl="0" eaLnBrk="1" fontAlgn="auto" latinLnBrk="0" hangingPunct="1">
              <a:lnSpc>
                <a:spcPct val="100000"/>
              </a:lnSpc>
              <a:spcBef>
                <a:spcPts val="0"/>
              </a:spcBef>
              <a:spcAft>
                <a:spcPts val="600"/>
              </a:spcAft>
              <a:buClr>
                <a:srgbClr val="003875"/>
              </a:buClr>
              <a:buSzTx/>
              <a:buFont typeface="Arial" charset="0"/>
              <a:buNone/>
              <a:tabLst>
                <a:tab pos="395288" algn="l"/>
              </a:tabLst>
              <a:defRPr sz="12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lvl="0"/>
            <a:r>
              <a:rPr lang="en-US" dirty="0" smtClean="0"/>
              <a:t>Click here to launch a Solution Preview of this lab</a:t>
            </a:r>
          </a:p>
          <a:p>
            <a:pPr lvl="0"/>
            <a:r>
              <a:rPr lang="en-US" dirty="0" smtClean="0"/>
              <a:t>Click here to use Live Help during execution of this lab</a:t>
            </a:r>
          </a:p>
        </p:txBody>
      </p:sp>
      <p:sp>
        <p:nvSpPr>
          <p:cNvPr id="5" name="Rectangle 4"/>
          <p:cNvSpPr/>
          <p:nvPr userDrawn="1"/>
        </p:nvSpPr>
        <p:spPr>
          <a:xfrm>
            <a:off x="571500" y="4842933"/>
            <a:ext cx="740833" cy="740833"/>
          </a:xfrm>
          <a:prstGeom prst="rect">
            <a:avLst/>
          </a:prstGeom>
          <a:solidFill>
            <a:srgbClr val="003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3875"/>
              </a:solidFill>
              <a:latin typeface="Arial" panose="020B0604020202020204" pitchFamily="34" charset="0"/>
            </a:endParaRPr>
          </a:p>
        </p:txBody>
      </p:sp>
      <p:cxnSp>
        <p:nvCxnSpPr>
          <p:cNvPr id="33" name="Straight Connector 32"/>
          <p:cNvCxnSpPr/>
          <p:nvPr userDrawn="1"/>
        </p:nvCxnSpPr>
        <p:spPr>
          <a:xfrm>
            <a:off x="940971" y="4981288"/>
            <a:ext cx="0" cy="347579"/>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Oval 37"/>
          <p:cNvSpPr/>
          <p:nvPr userDrawn="1"/>
        </p:nvSpPr>
        <p:spPr>
          <a:xfrm>
            <a:off x="904875" y="5422900"/>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7" name="Date Placeholder 3"/>
          <p:cNvSpPr txBox="1">
            <a:spLocks/>
          </p:cNvSpPr>
          <p:nvPr userDrawn="1"/>
        </p:nvSpPr>
        <p:spPr>
          <a:xfrm>
            <a:off x="274320" y="6537960"/>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Confidential</a:t>
            </a:r>
          </a:p>
          <a:p>
            <a:pPr algn="l"/>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42129775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960">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SSON SUMMAR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53344" y="6409944"/>
            <a:ext cx="929075" cy="260839"/>
          </a:xfrm>
          <a:prstGeom prst="rect">
            <a:avLst/>
          </a:prstGeom>
        </p:spPr>
      </p:pic>
      <p:sp>
        <p:nvSpPr>
          <p:cNvPr id="10" name="Text Placeholder 18"/>
          <p:cNvSpPr>
            <a:spLocks noGrp="1"/>
          </p:cNvSpPr>
          <p:nvPr>
            <p:ph type="body" sz="quarter" idx="11" hasCustomPrompt="1"/>
          </p:nvPr>
        </p:nvSpPr>
        <p:spPr>
          <a:xfrm>
            <a:off x="274320" y="274320"/>
            <a:ext cx="5049766" cy="750404"/>
          </a:xfrm>
        </p:spPr>
        <p:txBody>
          <a:bodyPr>
            <a:normAutofit/>
          </a:bodyPr>
          <a:lstStyle>
            <a:lvl1pPr marL="0" indent="0">
              <a:buNone/>
              <a:defRPr sz="2800" b="0" i="0" baseline="0">
                <a:solidFill>
                  <a:srgbClr val="003875"/>
                </a:solidFill>
                <a:latin typeface="Arial" charset="0"/>
                <a:ea typeface="Arial" charset="0"/>
                <a:cs typeface="Arial" charset="0"/>
              </a:defRPr>
            </a:lvl1pPr>
          </a:lstStyle>
          <a:p>
            <a:r>
              <a:rPr lang="en-US" dirty="0" smtClean="0"/>
              <a:t>LESSON SUMMARY</a:t>
            </a:r>
            <a:endParaRPr lang="en-US" dirty="0"/>
          </a:p>
        </p:txBody>
      </p:sp>
      <p:sp>
        <p:nvSpPr>
          <p:cNvPr id="14" name="Rectangle 13"/>
          <p:cNvSpPr/>
          <p:nvPr userDrawn="1"/>
        </p:nvSpPr>
        <p:spPr>
          <a:xfrm>
            <a:off x="6096000" y="571500"/>
            <a:ext cx="5486400" cy="52419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rPr>
              <a:t>FPO</a:t>
            </a:r>
            <a:endParaRPr lang="en-US" dirty="0">
              <a:solidFill>
                <a:schemeClr val="tx1"/>
              </a:solidFill>
              <a:latin typeface="Arial" panose="020B0604020202020204" pitchFamily="34" charset="0"/>
            </a:endParaRPr>
          </a:p>
        </p:txBody>
      </p:sp>
      <p:sp>
        <p:nvSpPr>
          <p:cNvPr id="9" name="TextBox 8"/>
          <p:cNvSpPr txBox="1"/>
          <p:nvPr userDrawn="1"/>
        </p:nvSpPr>
        <p:spPr>
          <a:xfrm>
            <a:off x="274320" y="1307592"/>
            <a:ext cx="5067300" cy="1369606"/>
          </a:xfrm>
          <a:prstGeom prst="rect">
            <a:avLst/>
          </a:prstGeom>
          <a:noFill/>
        </p:spPr>
        <p:txBody>
          <a:bodyPr wrap="square" rtlCol="0">
            <a:spAutoFit/>
          </a:bodyPr>
          <a:lstStyle/>
          <a:p>
            <a:pPr>
              <a:spcBef>
                <a:spcPts val="600"/>
              </a:spcBef>
            </a:pPr>
            <a:r>
              <a:rPr lang="en-US" sz="2000" b="0" i="0" dirty="0" smtClean="0">
                <a:solidFill>
                  <a:srgbClr val="444444"/>
                </a:solidFill>
                <a:latin typeface="Arial" charset="0"/>
                <a:ea typeface="Arial" charset="0"/>
                <a:cs typeface="Arial" charset="0"/>
              </a:rPr>
              <a:t>During this course we covered:</a:t>
            </a:r>
            <a:endParaRPr lang="en-US" sz="2000" b="0" i="0" baseline="0" dirty="0" smtClean="0">
              <a:solidFill>
                <a:srgbClr val="444444"/>
              </a:solidFill>
              <a:latin typeface="Arial" charset="0"/>
              <a:ea typeface="Arial" charset="0"/>
              <a:cs typeface="Arial" charset="0"/>
            </a:endParaRP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endParaRPr lang="en-US" sz="1600" b="0" i="0" dirty="0">
              <a:solidFill>
                <a:srgbClr val="444444"/>
              </a:solidFill>
              <a:latin typeface="Arial" charset="0"/>
              <a:ea typeface="Arial" charset="0"/>
              <a:cs typeface="Arial" charset="0"/>
            </a:endParaRPr>
          </a:p>
        </p:txBody>
      </p:sp>
      <p:sp>
        <p:nvSpPr>
          <p:cNvPr id="13" name="Date Placeholder 3"/>
          <p:cNvSpPr txBox="1">
            <a:spLocks/>
          </p:cNvSpPr>
          <p:nvPr userDrawn="1"/>
        </p:nvSpPr>
        <p:spPr>
          <a:xfrm>
            <a:off x="274320" y="6537960"/>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Confidential</a:t>
            </a:r>
          </a:p>
          <a:p>
            <a:pPr algn="l"/>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3607470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960">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53344" y="6409944"/>
            <a:ext cx="929075" cy="260839"/>
          </a:xfrm>
          <a:prstGeom prst="rect">
            <a:avLst/>
          </a:prstGeom>
        </p:spPr>
      </p:pic>
      <p:sp>
        <p:nvSpPr>
          <p:cNvPr id="10" name="Text Placeholder 18"/>
          <p:cNvSpPr>
            <a:spLocks noGrp="1"/>
          </p:cNvSpPr>
          <p:nvPr>
            <p:ph type="body" sz="quarter" idx="11" hasCustomPrompt="1"/>
          </p:nvPr>
        </p:nvSpPr>
        <p:spPr>
          <a:xfrm>
            <a:off x="274320" y="274320"/>
            <a:ext cx="5049766" cy="750404"/>
          </a:xfrm>
        </p:spPr>
        <p:txBody>
          <a:bodyPr>
            <a:normAutofit/>
          </a:bodyPr>
          <a:lstStyle>
            <a:lvl1pPr marL="0" indent="0">
              <a:buNone/>
              <a:defRPr sz="2800" b="0" i="0" baseline="0">
                <a:solidFill>
                  <a:srgbClr val="003875"/>
                </a:solidFill>
                <a:latin typeface="Arial" charset="0"/>
                <a:ea typeface="Arial" charset="0"/>
                <a:cs typeface="Arial" charset="0"/>
              </a:defRPr>
            </a:lvl1pPr>
          </a:lstStyle>
          <a:p>
            <a:r>
              <a:rPr lang="en-US" dirty="0" smtClean="0"/>
              <a:t>COURSE SUMMARY</a:t>
            </a:r>
            <a:endParaRPr lang="en-US" dirty="0"/>
          </a:p>
        </p:txBody>
      </p:sp>
      <p:sp>
        <p:nvSpPr>
          <p:cNvPr id="14" name="Rectangle 13"/>
          <p:cNvSpPr/>
          <p:nvPr userDrawn="1"/>
        </p:nvSpPr>
        <p:spPr>
          <a:xfrm>
            <a:off x="6096000" y="571500"/>
            <a:ext cx="5486400" cy="52419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rPr>
              <a:t>FPO</a:t>
            </a:r>
            <a:endParaRPr lang="en-US" dirty="0">
              <a:solidFill>
                <a:schemeClr val="tx1"/>
              </a:solidFill>
              <a:latin typeface="Arial" panose="020B0604020202020204" pitchFamily="34" charset="0"/>
            </a:endParaRPr>
          </a:p>
        </p:txBody>
      </p:sp>
      <p:sp>
        <p:nvSpPr>
          <p:cNvPr id="9" name="TextBox 8"/>
          <p:cNvSpPr txBox="1"/>
          <p:nvPr userDrawn="1"/>
        </p:nvSpPr>
        <p:spPr>
          <a:xfrm>
            <a:off x="274320" y="1307592"/>
            <a:ext cx="5067300" cy="1369606"/>
          </a:xfrm>
          <a:prstGeom prst="rect">
            <a:avLst/>
          </a:prstGeom>
          <a:noFill/>
        </p:spPr>
        <p:txBody>
          <a:bodyPr wrap="square" rtlCol="0">
            <a:spAutoFit/>
          </a:bodyPr>
          <a:lstStyle/>
          <a:p>
            <a:pPr>
              <a:spcBef>
                <a:spcPts val="600"/>
              </a:spcBef>
            </a:pPr>
            <a:r>
              <a:rPr lang="en-US" sz="2000" b="0" i="0" dirty="0" smtClean="0">
                <a:solidFill>
                  <a:srgbClr val="444444"/>
                </a:solidFill>
                <a:latin typeface="Arial" charset="0"/>
                <a:ea typeface="Arial" charset="0"/>
                <a:cs typeface="Arial" charset="0"/>
              </a:rPr>
              <a:t>During this course we covered:</a:t>
            </a:r>
            <a:endParaRPr lang="en-US" sz="2000" b="0" i="0" baseline="0" dirty="0" smtClean="0">
              <a:solidFill>
                <a:srgbClr val="444444"/>
              </a:solidFill>
              <a:latin typeface="Arial" charset="0"/>
              <a:ea typeface="Arial" charset="0"/>
              <a:cs typeface="Arial" charset="0"/>
            </a:endParaRP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p>
          <a:p>
            <a:pPr marL="342900" indent="-342900">
              <a:spcBef>
                <a:spcPts val="600"/>
              </a:spcBef>
              <a:buFont typeface="Arial" charset="0"/>
              <a:buChar char="•"/>
            </a:pPr>
            <a:r>
              <a:rPr lang="en-US" sz="1600" b="0" i="0" baseline="0" dirty="0" smtClean="0">
                <a:solidFill>
                  <a:srgbClr val="444444"/>
                </a:solidFill>
                <a:latin typeface="Arial" charset="0"/>
                <a:ea typeface="Arial" charset="0"/>
                <a:cs typeface="Arial" charset="0"/>
              </a:rPr>
              <a:t>Objective</a:t>
            </a:r>
            <a:endParaRPr lang="en-US" sz="1600" b="0" i="0" dirty="0">
              <a:solidFill>
                <a:srgbClr val="444444"/>
              </a:solidFill>
              <a:latin typeface="Arial" charset="0"/>
              <a:ea typeface="Arial" charset="0"/>
              <a:cs typeface="Arial" charset="0"/>
            </a:endParaRPr>
          </a:p>
        </p:txBody>
      </p:sp>
      <p:sp>
        <p:nvSpPr>
          <p:cNvPr id="13" name="Date Placeholder 3"/>
          <p:cNvSpPr txBox="1">
            <a:spLocks/>
          </p:cNvSpPr>
          <p:nvPr userDrawn="1"/>
        </p:nvSpPr>
        <p:spPr>
          <a:xfrm>
            <a:off x="274320" y="6537960"/>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Confidential</a:t>
            </a:r>
          </a:p>
          <a:p>
            <a:pPr algn="ctr"/>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35935132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960">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13" name="Text Placeholder 2"/>
          <p:cNvSpPr>
            <a:spLocks noGrp="1"/>
          </p:cNvSpPr>
          <p:nvPr>
            <p:ph type="body" idx="12" hasCustomPrompt="1"/>
          </p:nvPr>
        </p:nvSpPr>
        <p:spPr>
          <a:xfrm>
            <a:off x="571500" y="1109540"/>
            <a:ext cx="11010900" cy="298939"/>
          </a:xfrm>
        </p:spPr>
        <p:txBody>
          <a:bodyPr>
            <a:noAutofit/>
          </a:bodyPr>
          <a:lstStyle>
            <a:lvl1pPr marL="0" indent="0">
              <a:buNone/>
              <a:defRPr sz="2200" b="0" i="0" baseline="0">
                <a:solidFill>
                  <a:srgbClr val="AAAAAA"/>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This is an additional subtitle</a:t>
            </a:r>
          </a:p>
        </p:txBody>
      </p:sp>
      <p:sp>
        <p:nvSpPr>
          <p:cNvPr id="10" name="Text Placeholder 18"/>
          <p:cNvSpPr>
            <a:spLocks noGrp="1"/>
          </p:cNvSpPr>
          <p:nvPr>
            <p:ph type="body" sz="quarter" idx="11" hasCustomPrompt="1"/>
          </p:nvPr>
        </p:nvSpPr>
        <p:spPr>
          <a:xfrm>
            <a:off x="274320" y="274320"/>
            <a:ext cx="11010900" cy="750404"/>
          </a:xfrm>
        </p:spPr>
        <p:txBody>
          <a:bodyPr>
            <a:normAutofit/>
          </a:bodyPr>
          <a:lstStyle>
            <a:lvl1pPr marL="0" indent="0">
              <a:buNone/>
              <a:defRPr sz="2800" b="0" i="0">
                <a:solidFill>
                  <a:srgbClr val="003875"/>
                </a:solidFill>
                <a:latin typeface="Arial" charset="0"/>
                <a:ea typeface="Arial" charset="0"/>
                <a:cs typeface="Arial" charset="0"/>
              </a:defRPr>
            </a:lvl1pPr>
          </a:lstStyle>
          <a:p>
            <a:r>
              <a:rPr lang="en-US" dirty="0" smtClean="0"/>
              <a:t>THIS IS THE TITLE OF THE SLIDE</a:t>
            </a:r>
            <a:endParaRPr lang="en-US"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53344" y="6409944"/>
            <a:ext cx="929075" cy="260839"/>
          </a:xfrm>
          <a:prstGeom prst="rect">
            <a:avLst/>
          </a:prstGeom>
        </p:spPr>
      </p:pic>
      <p:sp>
        <p:nvSpPr>
          <p:cNvPr id="18" name="Content Placeholder 2"/>
          <p:cNvSpPr>
            <a:spLocks noGrp="1"/>
          </p:cNvSpPr>
          <p:nvPr>
            <p:ph idx="1" hasCustomPrompt="1"/>
          </p:nvPr>
        </p:nvSpPr>
        <p:spPr>
          <a:xfrm>
            <a:off x="274320" y="1943100"/>
            <a:ext cx="11010900" cy="3886200"/>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0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smtClean="0"/>
              <a:t>Click to add text</a:t>
            </a:r>
          </a:p>
        </p:txBody>
      </p:sp>
      <p:sp>
        <p:nvSpPr>
          <p:cNvPr id="9" name="Date Placeholder 3"/>
          <p:cNvSpPr txBox="1">
            <a:spLocks/>
          </p:cNvSpPr>
          <p:nvPr userDrawn="1"/>
        </p:nvSpPr>
        <p:spPr>
          <a:xfrm>
            <a:off x="274320" y="6537960"/>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Confidential</a:t>
            </a:r>
          </a:p>
          <a:p>
            <a:pPr algn="l"/>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2353719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672" userDrawn="1">
          <p15:clr>
            <a:srgbClr val="FBAE40"/>
          </p15:clr>
        </p15:guide>
        <p15:guide id="5" orient="horz" pos="936">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guide id="11" orient="horz" pos="122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HEAD, AND CONTENT 2">
    <p:spTree>
      <p:nvGrpSpPr>
        <p:cNvPr id="1" name=""/>
        <p:cNvGrpSpPr/>
        <p:nvPr/>
      </p:nvGrpSpPr>
      <p:grpSpPr>
        <a:xfrm>
          <a:off x="0" y="0"/>
          <a:ext cx="0" cy="0"/>
          <a:chOff x="0" y="0"/>
          <a:chExt cx="0" cy="0"/>
        </a:xfrm>
      </p:grpSpPr>
      <p:sp>
        <p:nvSpPr>
          <p:cNvPr id="8" name="Text Placeholder 2"/>
          <p:cNvSpPr>
            <a:spLocks noGrp="1"/>
          </p:cNvSpPr>
          <p:nvPr>
            <p:ph type="body" idx="12" hasCustomPrompt="1"/>
          </p:nvPr>
        </p:nvSpPr>
        <p:spPr>
          <a:xfrm>
            <a:off x="571500" y="880086"/>
            <a:ext cx="11066256" cy="298939"/>
          </a:xfrm>
        </p:spPr>
        <p:txBody>
          <a:bodyPr>
            <a:noAutofit/>
          </a:bodyPr>
          <a:lstStyle>
            <a:lvl1pPr marL="0" indent="0">
              <a:buNone/>
              <a:defRPr sz="2200" b="0" i="0" baseline="0">
                <a:solidFill>
                  <a:srgbClr val="AAAAAA"/>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This is an additional subtitle</a:t>
            </a:r>
          </a:p>
        </p:txBody>
      </p:sp>
      <p:sp>
        <p:nvSpPr>
          <p:cNvPr id="10" name="Text Placeholder 2"/>
          <p:cNvSpPr>
            <a:spLocks noGrp="1"/>
          </p:cNvSpPr>
          <p:nvPr>
            <p:ph type="body" idx="13" hasCustomPrompt="1"/>
          </p:nvPr>
        </p:nvSpPr>
        <p:spPr>
          <a:xfrm>
            <a:off x="274320" y="274320"/>
            <a:ext cx="11066256" cy="298939"/>
          </a:xfrm>
        </p:spPr>
        <p:txBody>
          <a:bodyPr>
            <a:noAutofit/>
          </a:bodyPr>
          <a:lstStyle>
            <a:lvl1pPr marL="0" indent="0">
              <a:buNone/>
              <a:defRPr sz="2800" b="0" i="0" baseline="0">
                <a:solidFill>
                  <a:srgbClr val="003875"/>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THIS IS THE TITLE OF A SLIDE</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53344" y="6409944"/>
            <a:ext cx="929075" cy="260839"/>
          </a:xfrm>
          <a:prstGeom prst="rect">
            <a:avLst/>
          </a:prstGeom>
        </p:spPr>
      </p:pic>
      <p:sp>
        <p:nvSpPr>
          <p:cNvPr id="12" name="Content Placeholder 2"/>
          <p:cNvSpPr>
            <a:spLocks noGrp="1"/>
          </p:cNvSpPr>
          <p:nvPr>
            <p:ph idx="1" hasCustomPrompt="1"/>
          </p:nvPr>
        </p:nvSpPr>
        <p:spPr>
          <a:xfrm>
            <a:off x="274320" y="1307592"/>
            <a:ext cx="5067300" cy="4327526"/>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0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smtClean="0"/>
              <a:t>Click to add text</a:t>
            </a:r>
          </a:p>
        </p:txBody>
      </p:sp>
      <p:sp>
        <p:nvSpPr>
          <p:cNvPr id="13" name="Date Placeholder 3"/>
          <p:cNvSpPr txBox="1">
            <a:spLocks/>
          </p:cNvSpPr>
          <p:nvPr userDrawn="1"/>
        </p:nvSpPr>
        <p:spPr>
          <a:xfrm>
            <a:off x="274320" y="6537960"/>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Confidential</a:t>
            </a:r>
          </a:p>
          <a:p>
            <a:pPr algn="l"/>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206222042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4056" userDrawn="1">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TWO COLUMN WITH TITL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53344" y="6409944"/>
            <a:ext cx="929075" cy="260839"/>
          </a:xfrm>
          <a:prstGeom prst="rect">
            <a:avLst/>
          </a:prstGeom>
        </p:spPr>
      </p:pic>
      <p:sp>
        <p:nvSpPr>
          <p:cNvPr id="12" name="Text Placeholder 18"/>
          <p:cNvSpPr>
            <a:spLocks noGrp="1"/>
          </p:cNvSpPr>
          <p:nvPr>
            <p:ph type="body" sz="quarter" idx="11" hasCustomPrompt="1"/>
          </p:nvPr>
        </p:nvSpPr>
        <p:spPr>
          <a:xfrm>
            <a:off x="274320" y="274320"/>
            <a:ext cx="10591800" cy="750404"/>
          </a:xfrm>
        </p:spPr>
        <p:txBody>
          <a:bodyPr>
            <a:normAutofit/>
          </a:bodyPr>
          <a:lstStyle>
            <a:lvl1pPr marL="0" indent="0">
              <a:buNone/>
              <a:defRPr sz="2800" b="0" i="0">
                <a:solidFill>
                  <a:srgbClr val="003875"/>
                </a:solidFill>
                <a:latin typeface="Arial" charset="0"/>
                <a:ea typeface="Arial" charset="0"/>
                <a:cs typeface="Arial" charset="0"/>
              </a:defRPr>
            </a:lvl1pPr>
          </a:lstStyle>
          <a:p>
            <a:r>
              <a:rPr lang="en-US" dirty="0" smtClean="0"/>
              <a:t>THIS IS THE TITLE OF THE SLIDE</a:t>
            </a:r>
            <a:endParaRPr lang="en-US" dirty="0"/>
          </a:p>
        </p:txBody>
      </p:sp>
      <p:sp>
        <p:nvSpPr>
          <p:cNvPr id="13" name="Content Placeholder 2"/>
          <p:cNvSpPr>
            <a:spLocks noGrp="1"/>
          </p:cNvSpPr>
          <p:nvPr>
            <p:ph idx="1" hasCustomPrompt="1"/>
          </p:nvPr>
        </p:nvSpPr>
        <p:spPr>
          <a:xfrm>
            <a:off x="274320" y="1307592"/>
            <a:ext cx="5067300" cy="4327526"/>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0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smtClean="0"/>
              <a:t>Click to add text</a:t>
            </a:r>
          </a:p>
        </p:txBody>
      </p:sp>
      <p:sp>
        <p:nvSpPr>
          <p:cNvPr id="14" name="Content Placeholder 2"/>
          <p:cNvSpPr>
            <a:spLocks noGrp="1"/>
          </p:cNvSpPr>
          <p:nvPr>
            <p:ph idx="12" hasCustomPrompt="1"/>
          </p:nvPr>
        </p:nvSpPr>
        <p:spPr>
          <a:xfrm>
            <a:off x="5798820" y="1307592"/>
            <a:ext cx="5067300" cy="4327526"/>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0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smtClean="0"/>
              <a:t>Click to add text</a:t>
            </a:r>
          </a:p>
        </p:txBody>
      </p:sp>
      <p:sp>
        <p:nvSpPr>
          <p:cNvPr id="9" name="Date Placeholder 3"/>
          <p:cNvSpPr txBox="1">
            <a:spLocks/>
          </p:cNvSpPr>
          <p:nvPr userDrawn="1"/>
        </p:nvSpPr>
        <p:spPr>
          <a:xfrm>
            <a:off x="274320" y="6537960"/>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Confidential</a:t>
            </a:r>
          </a:p>
          <a:p>
            <a:pPr algn="l"/>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4068762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960">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LEFT MARGIN WITH SUBHEAD">
    <p:spTree>
      <p:nvGrpSpPr>
        <p:cNvPr id="1" name=""/>
        <p:cNvGrpSpPr/>
        <p:nvPr/>
      </p:nvGrpSpPr>
      <p:grpSpPr>
        <a:xfrm>
          <a:off x="0" y="0"/>
          <a:ext cx="0" cy="0"/>
          <a:chOff x="0" y="0"/>
          <a:chExt cx="0" cy="0"/>
        </a:xfrm>
      </p:grpSpPr>
      <p:sp>
        <p:nvSpPr>
          <p:cNvPr id="13" name="Text Placeholder 2"/>
          <p:cNvSpPr>
            <a:spLocks noGrp="1"/>
          </p:cNvSpPr>
          <p:nvPr>
            <p:ph type="body" idx="12" hasCustomPrompt="1"/>
          </p:nvPr>
        </p:nvSpPr>
        <p:spPr>
          <a:xfrm>
            <a:off x="571500" y="1109540"/>
            <a:ext cx="10972800" cy="298939"/>
          </a:xfrm>
        </p:spPr>
        <p:txBody>
          <a:bodyPr>
            <a:noAutofit/>
          </a:bodyPr>
          <a:lstStyle>
            <a:lvl1pPr marL="0" indent="0">
              <a:buNone/>
              <a:defRPr sz="2200" b="0" i="0" baseline="0">
                <a:solidFill>
                  <a:srgbClr val="AAAAAA"/>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This is an additional subtitle</a:t>
            </a:r>
          </a:p>
        </p:txBody>
      </p:sp>
      <p:sp>
        <p:nvSpPr>
          <p:cNvPr id="10" name="Text Placeholder 18"/>
          <p:cNvSpPr>
            <a:spLocks noGrp="1"/>
          </p:cNvSpPr>
          <p:nvPr>
            <p:ph type="body" sz="quarter" idx="11" hasCustomPrompt="1"/>
          </p:nvPr>
        </p:nvSpPr>
        <p:spPr>
          <a:xfrm>
            <a:off x="274320" y="274320"/>
            <a:ext cx="10972800" cy="750404"/>
          </a:xfrm>
        </p:spPr>
        <p:txBody>
          <a:bodyPr>
            <a:normAutofit/>
          </a:bodyPr>
          <a:lstStyle>
            <a:lvl1pPr marL="0" indent="0">
              <a:buNone/>
              <a:defRPr sz="2800" b="0" i="0">
                <a:solidFill>
                  <a:srgbClr val="003875"/>
                </a:solidFill>
                <a:latin typeface="Arial" charset="0"/>
                <a:ea typeface="Arial" charset="0"/>
                <a:cs typeface="Arial" charset="0"/>
              </a:defRPr>
            </a:lvl1pPr>
          </a:lstStyle>
          <a:p>
            <a:r>
              <a:rPr lang="en-US" dirty="0" smtClean="0"/>
              <a:t>THIS IS THE TITLE OF THE SLIDE</a:t>
            </a:r>
            <a:endParaRPr lang="en-US"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53344" y="6409944"/>
            <a:ext cx="929075" cy="260839"/>
          </a:xfrm>
          <a:prstGeom prst="rect">
            <a:avLst/>
          </a:prstGeom>
        </p:spPr>
      </p:pic>
      <p:sp>
        <p:nvSpPr>
          <p:cNvPr id="11" name="Content Placeholder 2"/>
          <p:cNvSpPr>
            <a:spLocks noGrp="1"/>
          </p:cNvSpPr>
          <p:nvPr>
            <p:ph idx="1" hasCustomPrompt="1"/>
          </p:nvPr>
        </p:nvSpPr>
        <p:spPr>
          <a:xfrm>
            <a:off x="274320" y="1943100"/>
            <a:ext cx="5067300" cy="3848134"/>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0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smtClean="0"/>
              <a:t>Click to add text</a:t>
            </a:r>
          </a:p>
        </p:txBody>
      </p:sp>
      <p:sp>
        <p:nvSpPr>
          <p:cNvPr id="9" name="Date Placeholder 3"/>
          <p:cNvSpPr txBox="1">
            <a:spLocks/>
          </p:cNvSpPr>
          <p:nvPr userDrawn="1"/>
        </p:nvSpPr>
        <p:spPr>
          <a:xfrm>
            <a:off x="274320" y="6537960"/>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Confidential</a:t>
            </a:r>
          </a:p>
          <a:p>
            <a:pPr algn="ctr"/>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13852670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648" userDrawn="1">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LEFT MARGIN WITH PICTURE">
    <p:spTree>
      <p:nvGrpSpPr>
        <p:cNvPr id="1" name=""/>
        <p:cNvGrpSpPr/>
        <p:nvPr/>
      </p:nvGrpSpPr>
      <p:grpSpPr>
        <a:xfrm>
          <a:off x="0" y="0"/>
          <a:ext cx="0" cy="0"/>
          <a:chOff x="0" y="0"/>
          <a:chExt cx="0" cy="0"/>
        </a:xfrm>
      </p:grpSpPr>
      <p:sp>
        <p:nvSpPr>
          <p:cNvPr id="9" name="Rectangle 8"/>
          <p:cNvSpPr/>
          <p:nvPr userDrawn="1"/>
        </p:nvSpPr>
        <p:spPr>
          <a:xfrm>
            <a:off x="6576647" y="1490296"/>
            <a:ext cx="4323130" cy="43231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rPr>
              <a:t>Add</a:t>
            </a:r>
            <a:r>
              <a:rPr lang="en-US" baseline="0" dirty="0" smtClean="0">
                <a:solidFill>
                  <a:schemeClr val="tx1"/>
                </a:solidFill>
                <a:latin typeface="Arial" panose="020B0604020202020204" pitchFamily="34" charset="0"/>
              </a:rPr>
              <a:t> Image Here</a:t>
            </a:r>
            <a:endParaRPr lang="en-US" dirty="0">
              <a:solidFill>
                <a:schemeClr val="tx1"/>
              </a:solidFill>
              <a:latin typeface="Arial" panose="020B0604020202020204" pitchFamily="34" charset="0"/>
            </a:endParaRPr>
          </a:p>
        </p:txBody>
      </p:sp>
      <p:sp>
        <p:nvSpPr>
          <p:cNvPr id="15" name="Text Placeholder 2"/>
          <p:cNvSpPr>
            <a:spLocks noGrp="1"/>
          </p:cNvSpPr>
          <p:nvPr>
            <p:ph type="body" idx="12" hasCustomPrompt="1"/>
          </p:nvPr>
        </p:nvSpPr>
        <p:spPr>
          <a:xfrm>
            <a:off x="274320" y="274320"/>
            <a:ext cx="10972800" cy="298939"/>
          </a:xfrm>
        </p:spPr>
        <p:txBody>
          <a:bodyPr>
            <a:noAutofit/>
          </a:bodyPr>
          <a:lstStyle>
            <a:lvl1pPr marL="0" indent="0">
              <a:buNone/>
              <a:defRPr sz="2200" b="0" i="0" baseline="0">
                <a:solidFill>
                  <a:srgbClr val="AAAAAA"/>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This is an additional subtitle only slide</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53344" y="6409944"/>
            <a:ext cx="929075" cy="260839"/>
          </a:xfrm>
          <a:prstGeom prst="rect">
            <a:avLst/>
          </a:prstGeom>
        </p:spPr>
      </p:pic>
      <p:sp>
        <p:nvSpPr>
          <p:cNvPr id="11" name="Content Placeholder 2"/>
          <p:cNvSpPr>
            <a:spLocks noGrp="1"/>
          </p:cNvSpPr>
          <p:nvPr>
            <p:ph idx="1" hasCustomPrompt="1"/>
          </p:nvPr>
        </p:nvSpPr>
        <p:spPr>
          <a:xfrm>
            <a:off x="274320" y="1307592"/>
            <a:ext cx="5067300" cy="4327526"/>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0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smtClean="0"/>
              <a:t>Click to add text</a:t>
            </a:r>
          </a:p>
        </p:txBody>
      </p:sp>
      <p:sp>
        <p:nvSpPr>
          <p:cNvPr id="10" name="Date Placeholder 3"/>
          <p:cNvSpPr txBox="1">
            <a:spLocks/>
          </p:cNvSpPr>
          <p:nvPr userDrawn="1"/>
        </p:nvSpPr>
        <p:spPr>
          <a:xfrm>
            <a:off x="274320" y="6537960"/>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Confidential</a:t>
            </a:r>
          </a:p>
          <a:p>
            <a:pPr algn="l"/>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8696466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672" userDrawn="1">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FULL SLIDE PICTURE">
    <p:spTree>
      <p:nvGrpSpPr>
        <p:cNvPr id="1" name=""/>
        <p:cNvGrpSpPr/>
        <p:nvPr/>
      </p:nvGrpSpPr>
      <p:grpSpPr>
        <a:xfrm>
          <a:off x="0" y="0"/>
          <a:ext cx="0" cy="0"/>
          <a:chOff x="0" y="0"/>
          <a:chExt cx="0" cy="0"/>
        </a:xfrm>
      </p:grpSpPr>
      <p:sp>
        <p:nvSpPr>
          <p:cNvPr id="9" name="Rectangle 8"/>
          <p:cNvSpPr/>
          <p:nvPr userDrawn="1"/>
        </p:nvSpPr>
        <p:spPr>
          <a:xfrm>
            <a:off x="1381539" y="1242391"/>
            <a:ext cx="8984974" cy="45710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rPr>
              <a:t>Add Image Here</a:t>
            </a:r>
            <a:endParaRPr lang="en-US" dirty="0">
              <a:solidFill>
                <a:schemeClr val="tx1"/>
              </a:solidFill>
              <a:latin typeface="Arial" panose="020B0604020202020204" pitchFamily="34" charset="0"/>
            </a:endParaRPr>
          </a:p>
        </p:txBody>
      </p:sp>
      <p:sp>
        <p:nvSpPr>
          <p:cNvPr id="15" name="Text Placeholder 2"/>
          <p:cNvSpPr>
            <a:spLocks noGrp="1"/>
          </p:cNvSpPr>
          <p:nvPr>
            <p:ph type="body" idx="12" hasCustomPrompt="1"/>
          </p:nvPr>
        </p:nvSpPr>
        <p:spPr>
          <a:xfrm>
            <a:off x="274320" y="274320"/>
            <a:ext cx="10972800" cy="298939"/>
          </a:xfrm>
        </p:spPr>
        <p:txBody>
          <a:bodyPr>
            <a:noAutofit/>
          </a:bodyPr>
          <a:lstStyle>
            <a:lvl1pPr marL="0" indent="0">
              <a:buNone/>
              <a:defRPr sz="2200" b="0" i="0" baseline="0">
                <a:solidFill>
                  <a:srgbClr val="AAAAAA"/>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This is an additional subtitle only slide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53344" y="6409944"/>
            <a:ext cx="929075" cy="260839"/>
          </a:xfrm>
          <a:prstGeom prst="rect">
            <a:avLst/>
          </a:prstGeom>
        </p:spPr>
      </p:pic>
      <p:sp>
        <p:nvSpPr>
          <p:cNvPr id="10" name="Date Placeholder 3"/>
          <p:cNvSpPr txBox="1">
            <a:spLocks/>
          </p:cNvSpPr>
          <p:nvPr userDrawn="1"/>
        </p:nvSpPr>
        <p:spPr>
          <a:xfrm>
            <a:off x="274320" y="6537960"/>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Confidential</a:t>
            </a:r>
          </a:p>
          <a:p>
            <a:pPr algn="ctr"/>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20782631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960">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3648" y="0"/>
            <a:ext cx="12192000" cy="6858000"/>
          </a:xfrm>
          <a:prstGeom prst="rect">
            <a:avLst/>
          </a:prstGeom>
          <a:noFill/>
        </p:spPr>
      </p:pic>
      <p:sp>
        <p:nvSpPr>
          <p:cNvPr id="17"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444444"/>
                </a:solidFill>
                <a:latin typeface="Arial" charset="0"/>
                <a:ea typeface="Arial" charset="0"/>
                <a:cs typeface="Arial" charset="0"/>
              </a:defRPr>
            </a:lvl1pPr>
          </a:lstStyle>
          <a:p>
            <a:r>
              <a:rPr lang="en-US" dirty="0" smtClean="0"/>
              <a:t>THIS IS THE TITLE OF THE PRESENTATION</a:t>
            </a:r>
            <a:endParaRPr lang="en-US" dirty="0"/>
          </a:p>
        </p:txBody>
      </p:sp>
      <p:pic>
        <p:nvPicPr>
          <p:cNvPr id="8" name="Picture 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601557" y="6148749"/>
            <a:ext cx="929075" cy="260839"/>
          </a:xfrm>
          <a:prstGeom prst="rect">
            <a:avLst/>
          </a:prstGeom>
        </p:spPr>
      </p:pic>
      <p:sp>
        <p:nvSpPr>
          <p:cNvPr id="5" name="Text Placeholder 4"/>
          <p:cNvSpPr>
            <a:spLocks noGrp="1"/>
          </p:cNvSpPr>
          <p:nvPr>
            <p:ph type="body" sz="quarter" idx="10" hasCustomPrompt="1"/>
          </p:nvPr>
        </p:nvSpPr>
        <p:spPr>
          <a:xfrm>
            <a:off x="571500" y="5197820"/>
            <a:ext cx="6137275" cy="546997"/>
          </a:xfrm>
        </p:spPr>
        <p:txBody>
          <a:bodyPr>
            <a:normAutofit/>
          </a:bodyPr>
          <a:lstStyle>
            <a:lvl1pPr marL="0" indent="0">
              <a:buNone/>
              <a:defRPr sz="2400" b="0" i="0" baseline="0">
                <a:solidFill>
                  <a:srgbClr val="444444"/>
                </a:solidFill>
                <a:latin typeface="Arial" charset="0"/>
                <a:ea typeface="Arial" charset="0"/>
                <a:cs typeface="Arial" charset="0"/>
              </a:defRPr>
            </a:lvl1pPr>
          </a:lstStyle>
          <a:p>
            <a:pPr lvl="0"/>
            <a:r>
              <a:rPr lang="en-US" dirty="0" smtClean="0"/>
              <a:t>Presenter’s name, title, date</a:t>
            </a:r>
          </a:p>
        </p:txBody>
      </p:sp>
    </p:spTree>
    <p:custDataLst>
      <p:tags r:id="rId1"/>
    </p:custDataLst>
    <p:extLst>
      <p:ext uri="{BB962C8B-B14F-4D97-AF65-F5344CB8AC3E}">
        <p14:creationId xmlns:p14="http://schemas.microsoft.com/office/powerpoint/2010/main" val="6177331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74320" y="1310185"/>
            <a:ext cx="11399520" cy="4913194"/>
          </a:xfrm>
        </p:spPr>
        <p:txBody>
          <a:bodyPr>
            <a:normAutofit/>
          </a:bodyPr>
          <a:lstStyle>
            <a:lvl1pPr>
              <a:buClr>
                <a:srgbClr val="003875"/>
              </a:buClr>
              <a:defRPr sz="2000" b="0" i="0" spc="100" baseline="0">
                <a:solidFill>
                  <a:srgbClr val="444444"/>
                </a:solidFill>
                <a:latin typeface="Arial" charset="0"/>
                <a:ea typeface="Arial" charset="0"/>
                <a:cs typeface="Arial" charset="0"/>
              </a:defRPr>
            </a:lvl1pPr>
            <a:lvl2pPr marL="685800" indent="-228600">
              <a:buClr>
                <a:srgbClr val="003875"/>
              </a:buClr>
              <a:buFont typeface="Arial" panose="020B0604020202020204" pitchFamily="34" charset="0"/>
              <a:buChar char="−"/>
              <a:defRPr sz="1600" b="0" i="0" spc="100" baseline="0">
                <a:solidFill>
                  <a:srgbClr val="444444"/>
                </a:solidFill>
                <a:latin typeface="Arial" charset="0"/>
                <a:ea typeface="Arial" charset="0"/>
                <a:cs typeface="Arial" charset="0"/>
              </a:defRPr>
            </a:lvl2pPr>
            <a:lvl3pPr marL="1143000" indent="-228600">
              <a:buClr>
                <a:srgbClr val="003875"/>
              </a:buClr>
              <a:buFont typeface="Arial" panose="020B0604020202020204" pitchFamily="34" charset="0"/>
              <a:buChar char="•"/>
              <a:defRPr sz="1400" b="0" i="0" spc="100" baseline="0">
                <a:solidFill>
                  <a:srgbClr val="444444"/>
                </a:solidFill>
                <a:latin typeface="Arial" charset="0"/>
                <a:ea typeface="Arial" charset="0"/>
                <a:cs typeface="Arial" charset="0"/>
              </a:defRPr>
            </a:lvl3pPr>
            <a:lvl4pPr marL="1600200" indent="-228600">
              <a:buClr>
                <a:srgbClr val="003875"/>
              </a:buClr>
              <a:buFont typeface="Arial" panose="020B0604020202020204" pitchFamily="34" charset="0"/>
              <a:buChar char="−"/>
              <a:defRPr sz="12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lvl="0"/>
            <a:r>
              <a:rPr lang="en-US" dirty="0" smtClean="0"/>
              <a:t>Click to add text</a:t>
            </a:r>
          </a:p>
          <a:p>
            <a:pPr lvl="1"/>
            <a:r>
              <a:rPr lang="en-US" dirty="0" smtClean="0"/>
              <a:t>Click to add text</a:t>
            </a:r>
          </a:p>
          <a:p>
            <a:pPr lvl="2"/>
            <a:r>
              <a:rPr lang="en-US" dirty="0" smtClean="0"/>
              <a:t>Click to add test</a:t>
            </a:r>
          </a:p>
          <a:p>
            <a:pPr lvl="3"/>
            <a:r>
              <a:rPr lang="en-US" dirty="0" smtClean="0"/>
              <a:t>test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48861" y="6413702"/>
            <a:ext cx="929075" cy="260839"/>
          </a:xfrm>
          <a:prstGeom prst="rect">
            <a:avLst/>
          </a:prstGeom>
        </p:spPr>
      </p:pic>
      <p:sp>
        <p:nvSpPr>
          <p:cNvPr id="19" name="Text Placeholder 18"/>
          <p:cNvSpPr>
            <a:spLocks noGrp="1"/>
          </p:cNvSpPr>
          <p:nvPr>
            <p:ph type="body" sz="quarter" idx="11" hasCustomPrompt="1"/>
          </p:nvPr>
        </p:nvSpPr>
        <p:spPr>
          <a:xfrm>
            <a:off x="274320" y="274320"/>
            <a:ext cx="11399520" cy="750404"/>
          </a:xfrm>
        </p:spPr>
        <p:txBody>
          <a:bodyPr>
            <a:normAutofit/>
          </a:bodyPr>
          <a:lstStyle>
            <a:lvl1pPr marL="0" indent="0">
              <a:buNone/>
              <a:defRPr sz="2800" b="0" i="0">
                <a:solidFill>
                  <a:srgbClr val="003875"/>
                </a:solidFill>
                <a:latin typeface="Arial" charset="0"/>
                <a:ea typeface="Arial" charset="0"/>
                <a:cs typeface="Arial" charset="0"/>
              </a:defRPr>
            </a:lvl1pPr>
          </a:lstStyle>
          <a:p>
            <a:r>
              <a:rPr lang="en-US" dirty="0" smtClean="0"/>
              <a:t>THIS IS THE TITLE OF THE SLIDE</a:t>
            </a:r>
            <a:endParaRPr lang="en-US" dirty="0"/>
          </a:p>
        </p:txBody>
      </p:sp>
      <p:sp>
        <p:nvSpPr>
          <p:cNvPr id="12" name="Date Placeholder 3"/>
          <p:cNvSpPr txBox="1">
            <a:spLocks/>
          </p:cNvSpPr>
          <p:nvPr userDrawn="1"/>
        </p:nvSpPr>
        <p:spPr>
          <a:xfrm>
            <a:off x="274319" y="6537824"/>
            <a:ext cx="1513537"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smtClean="0">
                <a:solidFill>
                  <a:schemeClr val="bg1">
                    <a:lumMod val="75000"/>
                  </a:schemeClr>
                </a:solidFill>
                <a:latin typeface="Arial" charset="0"/>
                <a:ea typeface="Arial" charset="0"/>
                <a:cs typeface="Arial" charset="0"/>
              </a:rPr>
              <a:t>Quest Confidential</a:t>
            </a:r>
          </a:p>
          <a:p>
            <a:pPr algn="ctr"/>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7947924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663" userDrawn="1">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guide id="11" orient="horz" pos="4080" userDrawn="1">
          <p15:clr>
            <a:srgbClr val="FBAE40"/>
          </p15:clr>
        </p15:guide>
        <p15:guide id="12" pos="6648" userDrawn="1">
          <p15:clr>
            <a:srgbClr val="FBAE40"/>
          </p15:clr>
        </p15:guide>
        <p15:guide id="13" pos="7272" userDrawn="1">
          <p15:clr>
            <a:srgbClr val="FBAE40"/>
          </p15:clr>
        </p15:guide>
        <p15:guide id="14" orient="horz" pos="420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2" name="Picture 11" descr="GettyImages-554392027.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648" y="0"/>
            <a:ext cx="12178352"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48" y="0"/>
            <a:ext cx="12192000" cy="6912864"/>
          </a:xfrm>
          <a:prstGeom prst="rect">
            <a:avLst/>
          </a:prstGeom>
        </p:spPr>
      </p:pic>
      <p:sp>
        <p:nvSpPr>
          <p:cNvPr id="17"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444444"/>
                </a:solidFill>
                <a:latin typeface="Arial" charset="0"/>
                <a:ea typeface="Arial" charset="0"/>
                <a:cs typeface="Arial" charset="0"/>
              </a:defRPr>
            </a:lvl1pPr>
          </a:lstStyle>
          <a:p>
            <a:r>
              <a:rPr lang="en-US" dirty="0" smtClean="0"/>
              <a:t>THIS IS THE TITLE OF THE PRESENTATION</a:t>
            </a:r>
            <a:endParaRPr lang="en-US" dirty="0"/>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89780" y="6148749"/>
            <a:ext cx="952629" cy="260839"/>
          </a:xfrm>
          <a:prstGeom prst="rect">
            <a:avLst/>
          </a:prstGeom>
        </p:spPr>
      </p:pic>
      <p:sp>
        <p:nvSpPr>
          <p:cNvPr id="11" name="Text Placeholder 4"/>
          <p:cNvSpPr>
            <a:spLocks noGrp="1"/>
          </p:cNvSpPr>
          <p:nvPr>
            <p:ph type="body" sz="quarter" idx="10" hasCustomPrompt="1"/>
          </p:nvPr>
        </p:nvSpPr>
        <p:spPr>
          <a:xfrm>
            <a:off x="571500" y="5197820"/>
            <a:ext cx="6137275" cy="546997"/>
          </a:xfrm>
        </p:spPr>
        <p:txBody>
          <a:bodyPr>
            <a:normAutofit/>
          </a:bodyPr>
          <a:lstStyle>
            <a:lvl1pPr marL="0" indent="0">
              <a:buNone/>
              <a:defRPr sz="2400" b="0" i="0" baseline="0">
                <a:solidFill>
                  <a:srgbClr val="444444"/>
                </a:solidFill>
                <a:latin typeface="Arial" charset="0"/>
                <a:ea typeface="Arial" charset="0"/>
                <a:cs typeface="Arial" charset="0"/>
              </a:defRPr>
            </a:lvl1pPr>
          </a:lstStyle>
          <a:p>
            <a:pPr lvl="0"/>
            <a:r>
              <a:rPr lang="en-US" dirty="0" smtClean="0"/>
              <a:t>Presenter’s name, title, date</a:t>
            </a:r>
          </a:p>
        </p:txBody>
      </p:sp>
    </p:spTree>
    <p:extLst>
      <p:ext uri="{BB962C8B-B14F-4D97-AF65-F5344CB8AC3E}">
        <p14:creationId xmlns:p14="http://schemas.microsoft.com/office/powerpoint/2010/main" val="61246764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descr="GettyImages-554391989.jpg"/>
          <p:cNvPicPr>
            <a:picLocks noChangeAspect="1"/>
          </p:cNvPicPr>
          <p:nvPr userDrawn="1"/>
        </p:nvPicPr>
        <p:blipFill rotWithShape="1">
          <a:blip r:embed="rId2" cstate="screen">
            <a:extLst>
              <a:ext uri="{28A0092B-C50C-407E-A947-70E740481C1C}">
                <a14:useLocalDpi xmlns:a14="http://schemas.microsoft.com/office/drawing/2010/main"/>
              </a:ext>
            </a:extLst>
          </a:blip>
          <a:srcRect t="-602"/>
          <a:stretch/>
        </p:blipFill>
        <p:spPr>
          <a:xfrm>
            <a:off x="0" y="-41216"/>
            <a:ext cx="12192000" cy="6899216"/>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48" y="0"/>
            <a:ext cx="12192000" cy="6912864"/>
          </a:xfrm>
          <a:prstGeom prst="rect">
            <a:avLst/>
          </a:prstGeom>
        </p:spPr>
      </p:pic>
      <p:sp>
        <p:nvSpPr>
          <p:cNvPr id="13"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444444"/>
                </a:solidFill>
                <a:latin typeface="Arial" charset="0"/>
                <a:ea typeface="Arial" charset="0"/>
                <a:cs typeface="Arial" charset="0"/>
              </a:defRPr>
            </a:lvl1pPr>
          </a:lstStyle>
          <a:p>
            <a:r>
              <a:rPr lang="en-US" dirty="0" smtClean="0"/>
              <a:t>THIS IS THE TITLE OF THE PRESENTATION</a:t>
            </a:r>
            <a:endParaRPr lang="en-US" dirty="0"/>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01557" y="6148749"/>
            <a:ext cx="929075" cy="260839"/>
          </a:xfrm>
          <a:prstGeom prst="rect">
            <a:avLst/>
          </a:prstGeom>
        </p:spPr>
      </p:pic>
      <p:sp>
        <p:nvSpPr>
          <p:cNvPr id="11" name="Text Placeholder 4"/>
          <p:cNvSpPr>
            <a:spLocks noGrp="1"/>
          </p:cNvSpPr>
          <p:nvPr>
            <p:ph type="body" sz="quarter" idx="10" hasCustomPrompt="1"/>
          </p:nvPr>
        </p:nvSpPr>
        <p:spPr>
          <a:xfrm>
            <a:off x="571500" y="5197820"/>
            <a:ext cx="6137275" cy="546997"/>
          </a:xfrm>
        </p:spPr>
        <p:txBody>
          <a:bodyPr>
            <a:normAutofit/>
          </a:bodyPr>
          <a:lstStyle>
            <a:lvl1pPr marL="0" indent="0">
              <a:buNone/>
              <a:defRPr sz="2400" b="0" i="0" baseline="0">
                <a:solidFill>
                  <a:srgbClr val="444444"/>
                </a:solidFill>
                <a:latin typeface="Arial" charset="0"/>
                <a:ea typeface="Arial" charset="0"/>
                <a:cs typeface="Arial" charset="0"/>
              </a:defRPr>
            </a:lvl1pPr>
          </a:lstStyle>
          <a:p>
            <a:pPr lvl="0"/>
            <a:r>
              <a:rPr lang="en-US" dirty="0" smtClean="0"/>
              <a:t>Presenter’s name, title, date</a:t>
            </a:r>
          </a:p>
        </p:txBody>
      </p:sp>
    </p:spTree>
    <p:extLst>
      <p:ext uri="{BB962C8B-B14F-4D97-AF65-F5344CB8AC3E}">
        <p14:creationId xmlns:p14="http://schemas.microsoft.com/office/powerpoint/2010/main" val="15401022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orient="horz" pos="3912">
          <p15:clr>
            <a:srgbClr val="FBAE40"/>
          </p15:clr>
        </p15:guide>
        <p15:guide id="4" pos="7272">
          <p15:clr>
            <a:srgbClr val="FBAE40"/>
          </p15:clr>
        </p15:guide>
        <p15:guide id="5" pos="6360">
          <p15:clr>
            <a:srgbClr val="FBAE40"/>
          </p15:clr>
        </p15:guide>
        <p15:guide id="6" orient="horz" pos="24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01557" y="6287895"/>
            <a:ext cx="929075" cy="260839"/>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190"/>
          <a:stretch/>
        </p:blipFill>
        <p:spPr>
          <a:xfrm>
            <a:off x="561975" y="571500"/>
            <a:ext cx="11010899" cy="5402578"/>
          </a:xfrm>
          <a:prstGeom prst="rect">
            <a:avLst/>
          </a:prstGeom>
        </p:spPr>
      </p:pic>
      <p:sp>
        <p:nvSpPr>
          <p:cNvPr id="9" name="Date Placeholder 3"/>
          <p:cNvSpPr txBox="1">
            <a:spLocks/>
          </p:cNvSpPr>
          <p:nvPr userDrawn="1"/>
        </p:nvSpPr>
        <p:spPr>
          <a:xfrm>
            <a:off x="306765" y="6371939"/>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smtClean="0">
                <a:solidFill>
                  <a:schemeClr val="bg1">
                    <a:lumMod val="75000"/>
                  </a:schemeClr>
                </a:solidFill>
                <a:latin typeface="Arial" charset="0"/>
                <a:ea typeface="Arial" charset="0"/>
                <a:cs typeface="Arial" charset="0"/>
              </a:rPr>
              <a:t>Confidential</a:t>
            </a:r>
          </a:p>
          <a:p>
            <a:pPr algn="ctr"/>
            <a:endParaRPr lang="en-US" dirty="0">
              <a:latin typeface="Arial" panose="020B0604020202020204" pitchFamily="34" charset="0"/>
            </a:endParaRPr>
          </a:p>
        </p:txBody>
      </p:sp>
    </p:spTree>
    <p:extLst>
      <p:ext uri="{BB962C8B-B14F-4D97-AF65-F5344CB8AC3E}">
        <p14:creationId xmlns:p14="http://schemas.microsoft.com/office/powerpoint/2010/main" val="26212236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960">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3" name="Picture 2" descr="GettyImages-555798921.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3247" y="0"/>
            <a:ext cx="6002830" cy="685800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ctrTitle" hasCustomPrompt="1"/>
          </p:nvPr>
        </p:nvSpPr>
        <p:spPr>
          <a:xfrm>
            <a:off x="571500" y="3429000"/>
            <a:ext cx="5981699"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THIS IS THE TITLE OF </a:t>
            </a:r>
            <a:br>
              <a:rPr lang="en-US" dirty="0" smtClean="0"/>
            </a:br>
            <a:r>
              <a:rPr lang="en-US" dirty="0" smtClean="0"/>
              <a:t>THE SECTION</a:t>
            </a:r>
            <a:endParaRPr lang="en-US" dirty="0"/>
          </a:p>
        </p:txBody>
      </p:sp>
      <p:pic>
        <p:nvPicPr>
          <p:cNvPr id="8" name="Picture 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85167" y="6148749"/>
            <a:ext cx="929075" cy="260839"/>
          </a:xfrm>
          <a:prstGeom prst="rect">
            <a:avLst/>
          </a:prstGeom>
        </p:spPr>
      </p:pic>
    </p:spTree>
    <p:custDataLst>
      <p:tags r:id="rId1"/>
    </p:custDataLst>
    <p:extLst>
      <p:ext uri="{BB962C8B-B14F-4D97-AF65-F5344CB8AC3E}">
        <p14:creationId xmlns:p14="http://schemas.microsoft.com/office/powerpoint/2010/main" val="10461318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pos="412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03971" y="0"/>
            <a:ext cx="11088029" cy="685800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THIS IS THE TITLE OF </a:t>
            </a:r>
            <a:br>
              <a:rPr lang="en-US" dirty="0" smtClean="0"/>
            </a:br>
            <a:r>
              <a:rPr lang="en-US" dirty="0" smtClean="0"/>
              <a:t>THE SECTION</a:t>
            </a:r>
            <a:endParaRPr lang="en-US" dirty="0"/>
          </a:p>
        </p:txBody>
      </p:sp>
      <p:pic>
        <p:nvPicPr>
          <p:cNvPr id="8" name="Picture 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85167" y="6148749"/>
            <a:ext cx="929075" cy="260839"/>
          </a:xfrm>
          <a:prstGeom prst="rect">
            <a:avLst/>
          </a:prstGeom>
        </p:spPr>
      </p:pic>
    </p:spTree>
    <p:custDataLst>
      <p:tags r:id="rId1"/>
    </p:custDataLst>
    <p:extLst>
      <p:ext uri="{BB962C8B-B14F-4D97-AF65-F5344CB8AC3E}">
        <p14:creationId xmlns:p14="http://schemas.microsoft.com/office/powerpoint/2010/main" val="121569076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pos="412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2" name="Picture 1" descr="GettyImages-568519443.jpg"/>
          <p:cNvPicPr>
            <a:picLocks noChangeAspect="1"/>
          </p:cNvPicPr>
          <p:nvPr userDrawn="1"/>
        </p:nvPicPr>
        <p:blipFill rotWithShape="1">
          <a:blip r:embed="rId3" cstate="screen">
            <a:extLst>
              <a:ext uri="{28A0092B-C50C-407E-A947-70E740481C1C}">
                <a14:useLocalDpi xmlns:a14="http://schemas.microsoft.com/office/drawing/2010/main"/>
              </a:ext>
            </a:extLst>
          </a:blip>
          <a:srcRect l="-20798"/>
          <a:stretch/>
        </p:blipFill>
        <p:spPr>
          <a:xfrm>
            <a:off x="4839854" y="0"/>
            <a:ext cx="7376223" cy="685800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3150" y="0"/>
            <a:ext cx="12192000" cy="6858000"/>
          </a:xfrm>
          <a:prstGeom prst="rect">
            <a:avLst/>
          </a:prstGeom>
        </p:spPr>
      </p:pic>
      <p:sp>
        <p:nvSpPr>
          <p:cNvPr id="7"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smtClean="0"/>
              <a:t>THIS IS THE TITLE OF </a:t>
            </a:r>
            <a:br>
              <a:rPr lang="en-US" dirty="0" smtClean="0"/>
            </a:br>
            <a:r>
              <a:rPr lang="en-US" dirty="0" smtClean="0"/>
              <a:t>THE SECTION</a:t>
            </a:r>
            <a:endParaRPr lang="en-US" dirty="0"/>
          </a:p>
        </p:txBody>
      </p:sp>
      <p:pic>
        <p:nvPicPr>
          <p:cNvPr id="8" name="Picture 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85167" y="6148749"/>
            <a:ext cx="929075" cy="260839"/>
          </a:xfrm>
          <a:prstGeom prst="rect">
            <a:avLst/>
          </a:prstGeom>
        </p:spPr>
      </p:pic>
    </p:spTree>
    <p:custDataLst>
      <p:tags r:id="rId1"/>
    </p:custDataLst>
    <p:extLst>
      <p:ext uri="{BB962C8B-B14F-4D97-AF65-F5344CB8AC3E}">
        <p14:creationId xmlns:p14="http://schemas.microsoft.com/office/powerpoint/2010/main" val="2347154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guide id="3" pos="41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US" dirty="0"/>
          </a:p>
        </p:txBody>
      </p:sp>
    </p:spTree>
    <p:custDataLst>
      <p:tags r:id="rId1"/>
    </p:custDataLst>
    <p:extLst>
      <p:ext uri="{BB962C8B-B14F-4D97-AF65-F5344CB8AC3E}">
        <p14:creationId xmlns:p14="http://schemas.microsoft.com/office/powerpoint/2010/main" val="373455056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ent with Dell Dark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p:spPr>
        <p:txBody>
          <a:bodyPr>
            <a:normAutofit/>
          </a:bodyPr>
          <a:lstStyle>
            <a:lvl1pPr>
              <a:defRPr sz="2800"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0" y="1706880"/>
            <a:ext cx="10565848" cy="4267200"/>
          </a:xfr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2000">
                <a:solidFill>
                  <a:srgbClr val="000000"/>
                </a:solidFill>
                <a:latin typeface="Museo Sans For Dell" pitchFamily="2"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Museo Sans For Dell" pitchFamily="2" charset="0"/>
              </a:defRPr>
            </a:lvl2pPr>
            <a:lvl3pPr>
              <a:lnSpc>
                <a:spcPct val="100000"/>
              </a:lnSpc>
              <a:spcBef>
                <a:spcPts val="400"/>
              </a:spcBef>
              <a:spcAft>
                <a:spcPts val="0"/>
              </a:spcAft>
              <a:buClr>
                <a:srgbClr val="AAAAAA"/>
              </a:buClr>
              <a:defRPr sz="1400">
                <a:solidFill>
                  <a:srgbClr val="000000"/>
                </a:solidFill>
                <a:latin typeface="Museo Sans For Dell" pitchFamily="2" charset="0"/>
              </a:defRPr>
            </a:lvl3pPr>
            <a:lvl4pPr>
              <a:spcBef>
                <a:spcPts val="400"/>
              </a:spcBef>
              <a:spcAft>
                <a:spcPts val="0"/>
              </a:spcAft>
              <a:buClr>
                <a:srgbClr val="AAAAAA"/>
              </a:buClr>
              <a:defRPr sz="1867"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smtClean="0"/>
              <a:t>Click to edit text</a:t>
            </a:r>
          </a:p>
          <a:p>
            <a:pPr lvl="1"/>
            <a:r>
              <a:rPr lang="en-US" dirty="0" smtClean="0"/>
              <a:t>Second level</a:t>
            </a:r>
          </a:p>
          <a:p>
            <a:pPr lvl="2"/>
            <a:r>
              <a:rPr lang="en-US" dirty="0" smtClean="0"/>
              <a:t>Third level</a:t>
            </a:r>
          </a:p>
        </p:txBody>
      </p:sp>
    </p:spTree>
    <p:custDataLst>
      <p:tags r:id="rId1"/>
    </p:custDataLst>
    <p:extLst>
      <p:ext uri="{BB962C8B-B14F-4D97-AF65-F5344CB8AC3E}">
        <p14:creationId xmlns:p14="http://schemas.microsoft.com/office/powerpoint/2010/main" val="2403170171"/>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0" y="1706880"/>
            <a:ext cx="10565848" cy="4267200"/>
          </a:xfr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Museo Sans For Dell" pitchFamily="2"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Museo Sans For Dell" pitchFamily="2" charset="0"/>
              </a:defRPr>
            </a:lvl2pPr>
            <a:lvl3pPr>
              <a:lnSpc>
                <a:spcPct val="100000"/>
              </a:lnSpc>
              <a:spcBef>
                <a:spcPts val="400"/>
              </a:spcBef>
              <a:spcAft>
                <a:spcPts val="0"/>
              </a:spcAft>
              <a:buClr>
                <a:srgbClr val="AAAAAA"/>
              </a:buClr>
              <a:defRPr sz="1333">
                <a:solidFill>
                  <a:srgbClr val="000000"/>
                </a:solidFill>
                <a:latin typeface="Museo Sans For Dell" pitchFamily="2" charset="0"/>
              </a:defRPr>
            </a:lvl3pPr>
            <a:lvl4pPr>
              <a:spcBef>
                <a:spcPts val="400"/>
              </a:spcBef>
              <a:spcAft>
                <a:spcPts val="0"/>
              </a:spcAft>
              <a:buClr>
                <a:srgbClr val="AAAAAA"/>
              </a:buClr>
              <a:defRPr sz="1867"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smtClean="0"/>
              <a:t>Click to edit text</a:t>
            </a:r>
          </a:p>
          <a:p>
            <a:pPr lvl="1"/>
            <a:r>
              <a:rPr lang="en-US" dirty="0" smtClean="0"/>
              <a:t>Second level</a:t>
            </a:r>
          </a:p>
          <a:p>
            <a:pPr lvl="2"/>
            <a:r>
              <a:rPr lang="en-US" dirty="0" smtClean="0"/>
              <a:t>Third level</a:t>
            </a:r>
          </a:p>
        </p:txBody>
      </p:sp>
    </p:spTree>
    <p:custDataLst>
      <p:tags r:id="rId1"/>
    </p:custDataLst>
    <p:extLst>
      <p:ext uri="{BB962C8B-B14F-4D97-AF65-F5344CB8AC3E}">
        <p14:creationId xmlns:p14="http://schemas.microsoft.com/office/powerpoint/2010/main" val="3140003351"/>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3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B4F14"/>
              </a:solidFill>
              <a:latin typeface="Arial" panose="020B0604020202020204" pitchFamily="34" charset="0"/>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433369" y="3236087"/>
            <a:ext cx="4869084" cy="4869084"/>
          </a:xfrm>
          <a:prstGeom prst="rect">
            <a:avLst/>
          </a:prstGeom>
        </p:spPr>
      </p:pic>
      <p:sp>
        <p:nvSpPr>
          <p:cNvPr id="5"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chemeClr val="bg1"/>
                </a:solidFill>
                <a:latin typeface="Arial" charset="0"/>
                <a:ea typeface="Arial" charset="0"/>
                <a:cs typeface="Arial" charset="0"/>
              </a:defRPr>
            </a:lvl1pPr>
          </a:lstStyle>
          <a:p>
            <a:r>
              <a:rPr lang="en-US" dirty="0" smtClean="0"/>
              <a:t>THIS IS THE TITLE OF </a:t>
            </a:r>
            <a:br>
              <a:rPr lang="en-US" dirty="0" smtClean="0"/>
            </a:br>
            <a:r>
              <a:rPr lang="en-US" dirty="0" smtClean="0"/>
              <a:t>THE SECTION</a:t>
            </a:r>
            <a:endParaRPr lang="en-US" dirty="0"/>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6677" y="6145824"/>
            <a:ext cx="949951" cy="266700"/>
          </a:xfrm>
          <a:prstGeom prst="rect">
            <a:avLst/>
          </a:prstGeom>
        </p:spPr>
      </p:pic>
    </p:spTree>
    <p:custDataLst>
      <p:tags r:id="rId1"/>
    </p:custDataLst>
    <p:extLst>
      <p:ext uri="{BB962C8B-B14F-4D97-AF65-F5344CB8AC3E}">
        <p14:creationId xmlns:p14="http://schemas.microsoft.com/office/powerpoint/2010/main" val="120990614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ORANG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B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B4F14"/>
              </a:solidFill>
              <a:latin typeface="Arial" panose="020B0604020202020204" pitchFamily="34" charset="0"/>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433369" y="3236087"/>
            <a:ext cx="4869084" cy="4869084"/>
          </a:xfrm>
          <a:prstGeom prst="rect">
            <a:avLst/>
          </a:prstGeom>
        </p:spPr>
      </p:pic>
      <p:sp>
        <p:nvSpPr>
          <p:cNvPr id="5"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chemeClr val="bg1"/>
                </a:solidFill>
                <a:latin typeface="Arial" charset="0"/>
                <a:ea typeface="Arial" charset="0"/>
                <a:cs typeface="Arial" charset="0"/>
              </a:defRPr>
            </a:lvl1pPr>
          </a:lstStyle>
          <a:p>
            <a:r>
              <a:rPr lang="en-US" dirty="0" smtClean="0"/>
              <a:t>THIS IS THE TITLE OF </a:t>
            </a:r>
            <a:br>
              <a:rPr lang="en-US" dirty="0" smtClean="0"/>
            </a:br>
            <a:r>
              <a:rPr lang="en-US" dirty="0" smtClean="0"/>
              <a:t>THE SECTION</a:t>
            </a:r>
            <a:endParaRPr lang="en-US" dirty="0"/>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6677" y="6145824"/>
            <a:ext cx="949951" cy="266700"/>
          </a:xfrm>
          <a:prstGeom prst="rect">
            <a:avLst/>
          </a:prstGeom>
        </p:spPr>
      </p:pic>
    </p:spTree>
    <p:custDataLst>
      <p:tags r:id="rId1"/>
    </p:custDataLst>
    <p:extLst>
      <p:ext uri="{BB962C8B-B14F-4D97-AF65-F5344CB8AC3E}">
        <p14:creationId xmlns:p14="http://schemas.microsoft.com/office/powerpoint/2010/main" val="187456873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VIDER SLIDE BL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B4F14"/>
              </a:soli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433369" y="3236087"/>
            <a:ext cx="4869084" cy="4869084"/>
          </a:xfrm>
          <a:prstGeom prst="rect">
            <a:avLst/>
          </a:prstGeom>
        </p:spPr>
      </p:pic>
      <p:sp>
        <p:nvSpPr>
          <p:cNvPr id="5"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chemeClr val="bg1"/>
                </a:solidFill>
                <a:latin typeface="Arial" charset="0"/>
                <a:ea typeface="Arial" charset="0"/>
                <a:cs typeface="Arial" charset="0"/>
              </a:defRPr>
            </a:lvl1pPr>
          </a:lstStyle>
          <a:p>
            <a:r>
              <a:rPr lang="en-US" dirty="0" smtClean="0"/>
              <a:t>THIS IS THE TITLE OF </a:t>
            </a:r>
            <a:br>
              <a:rPr lang="en-US" dirty="0" smtClean="0"/>
            </a:br>
            <a:r>
              <a:rPr lang="en-US" dirty="0" smtClean="0"/>
              <a:t>THE SECTION</a:t>
            </a:r>
            <a:endParaRPr lang="en-US" dirty="0"/>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6677" y="6145824"/>
            <a:ext cx="949951" cy="266700"/>
          </a:xfrm>
          <a:prstGeom prst="rect">
            <a:avLst/>
          </a:prstGeom>
        </p:spPr>
      </p:pic>
    </p:spTree>
    <p:custDataLst>
      <p:tags r:id="rId1"/>
    </p:custDataLst>
    <p:extLst>
      <p:ext uri="{BB962C8B-B14F-4D97-AF65-F5344CB8AC3E}">
        <p14:creationId xmlns:p14="http://schemas.microsoft.com/office/powerpoint/2010/main" val="16689943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VIDER SLIDE BL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597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B4F14"/>
              </a:soli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433369" y="3236087"/>
            <a:ext cx="4869084" cy="4869084"/>
          </a:xfrm>
          <a:prstGeom prst="rect">
            <a:avLst/>
          </a:prstGeom>
        </p:spPr>
      </p:pic>
      <p:sp>
        <p:nvSpPr>
          <p:cNvPr id="5"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chemeClr val="bg1"/>
                </a:solidFill>
                <a:latin typeface="Arial" charset="0"/>
                <a:ea typeface="Arial" charset="0"/>
                <a:cs typeface="Arial" charset="0"/>
              </a:defRPr>
            </a:lvl1pPr>
          </a:lstStyle>
          <a:p>
            <a:r>
              <a:rPr lang="en-US" dirty="0" smtClean="0"/>
              <a:t>THIS IS THE TITLE OF </a:t>
            </a:r>
            <a:br>
              <a:rPr lang="en-US" dirty="0" smtClean="0"/>
            </a:br>
            <a:r>
              <a:rPr lang="en-US" dirty="0" smtClean="0"/>
              <a:t>THE SECTION</a:t>
            </a:r>
            <a:endParaRPr lang="en-US" dirty="0"/>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6677" y="6145824"/>
            <a:ext cx="949951" cy="266700"/>
          </a:xfrm>
          <a:prstGeom prst="rect">
            <a:avLst/>
          </a:prstGeom>
        </p:spPr>
      </p:pic>
    </p:spTree>
    <p:custDataLst>
      <p:tags r:id="rId1"/>
    </p:custDataLst>
    <p:extLst>
      <p:ext uri="{BB962C8B-B14F-4D97-AF65-F5344CB8AC3E}">
        <p14:creationId xmlns:p14="http://schemas.microsoft.com/office/powerpoint/2010/main" val="274145984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IVIDER SLIDE BL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ABD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B4F14"/>
              </a:soli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433369" y="3236087"/>
            <a:ext cx="4869084" cy="4869084"/>
          </a:xfrm>
          <a:prstGeom prst="rect">
            <a:avLst/>
          </a:prstGeom>
        </p:spPr>
      </p:pic>
      <p:sp>
        <p:nvSpPr>
          <p:cNvPr id="5"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chemeClr val="bg1"/>
                </a:solidFill>
                <a:latin typeface="Arial" charset="0"/>
                <a:ea typeface="Arial" charset="0"/>
                <a:cs typeface="Arial" charset="0"/>
              </a:defRPr>
            </a:lvl1pPr>
          </a:lstStyle>
          <a:p>
            <a:r>
              <a:rPr lang="en-US" dirty="0" smtClean="0"/>
              <a:t>THIS IS THE TITLE OF </a:t>
            </a:r>
            <a:br>
              <a:rPr lang="en-US" dirty="0" smtClean="0"/>
            </a:br>
            <a:r>
              <a:rPr lang="en-US" dirty="0" smtClean="0"/>
              <a:t>THE SECTION</a:t>
            </a:r>
            <a:endParaRPr lang="en-US" dirty="0"/>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6677" y="6145824"/>
            <a:ext cx="949951" cy="266700"/>
          </a:xfrm>
          <a:prstGeom prst="rect">
            <a:avLst/>
          </a:prstGeom>
        </p:spPr>
      </p:pic>
    </p:spTree>
    <p:custDataLst>
      <p:tags r:id="rId1"/>
    </p:custDataLst>
    <p:extLst>
      <p:ext uri="{BB962C8B-B14F-4D97-AF65-F5344CB8AC3E}">
        <p14:creationId xmlns:p14="http://schemas.microsoft.com/office/powerpoint/2010/main" val="298141603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IVIDER SLIDE BL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8FC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B4F14"/>
              </a:soli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433369" y="3236087"/>
            <a:ext cx="4869084" cy="4869084"/>
          </a:xfrm>
          <a:prstGeom prst="rect">
            <a:avLst/>
          </a:prstGeom>
        </p:spPr>
      </p:pic>
      <p:sp>
        <p:nvSpPr>
          <p:cNvPr id="5"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chemeClr val="bg1"/>
                </a:solidFill>
                <a:latin typeface="Arial" charset="0"/>
                <a:ea typeface="Arial" charset="0"/>
                <a:cs typeface="Arial" charset="0"/>
              </a:defRPr>
            </a:lvl1pPr>
          </a:lstStyle>
          <a:p>
            <a:r>
              <a:rPr lang="en-US" dirty="0" smtClean="0"/>
              <a:t>THIS IS THE TITLE OF </a:t>
            </a:r>
            <a:br>
              <a:rPr lang="en-US" dirty="0" smtClean="0"/>
            </a:br>
            <a:r>
              <a:rPr lang="en-US" dirty="0" smtClean="0"/>
              <a:t>THE SECTION</a:t>
            </a:r>
            <a:endParaRPr lang="en-US" dirty="0"/>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6677" y="6145824"/>
            <a:ext cx="949951" cy="266700"/>
          </a:xfrm>
          <a:prstGeom prst="rect">
            <a:avLst/>
          </a:prstGeom>
        </p:spPr>
      </p:pic>
    </p:spTree>
    <p:custDataLst>
      <p:tags r:id="rId1"/>
    </p:custDataLst>
    <p:extLst>
      <p:ext uri="{BB962C8B-B14F-4D97-AF65-F5344CB8AC3E}">
        <p14:creationId xmlns:p14="http://schemas.microsoft.com/office/powerpoint/2010/main" val="334598050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add text</a:t>
            </a:r>
          </a:p>
        </p:txBody>
      </p:sp>
    </p:spTree>
    <p:extLst>
      <p:ext uri="{BB962C8B-B14F-4D97-AF65-F5344CB8AC3E}">
        <p14:creationId xmlns:p14="http://schemas.microsoft.com/office/powerpoint/2010/main" val="2041966824"/>
      </p:ext>
    </p:extLst>
  </p:cSld>
  <p:clrMap bg1="lt1" tx1="dk1" bg2="lt2" tx2="dk2" accent1="accent1" accent2="accent2" accent3="accent3" accent4="accent4" accent5="accent5" accent6="accent6" hlink="hlink" folHlink="folHlink"/>
  <p:sldLayoutIdLst>
    <p:sldLayoutId id="2147483720" r:id="rId1"/>
    <p:sldLayoutId id="2147483689" r:id="rId2"/>
    <p:sldLayoutId id="2147483681" r:id="rId3"/>
    <p:sldLayoutId id="2147483719" r:id="rId4"/>
    <p:sldLayoutId id="2147483718" r:id="rId5"/>
    <p:sldLayoutId id="2147483741" r:id="rId6"/>
    <p:sldLayoutId id="2147483730" r:id="rId7"/>
    <p:sldLayoutId id="2147483731" r:id="rId8"/>
    <p:sldLayoutId id="2147483732" r:id="rId9"/>
    <p:sldLayoutId id="2147483733" r:id="rId10"/>
    <p:sldLayoutId id="2147483738" r:id="rId11"/>
    <p:sldLayoutId id="2147483734" r:id="rId12"/>
    <p:sldLayoutId id="2147483735" r:id="rId13"/>
    <p:sldLayoutId id="2147483740" r:id="rId14"/>
    <p:sldLayoutId id="2147483737" r:id="rId15"/>
    <p:sldLayoutId id="2147483739" r:id="rId16"/>
    <p:sldLayoutId id="2147483736" r:id="rId17"/>
    <p:sldLayoutId id="2147483745" r:id="rId18"/>
    <p:sldLayoutId id="2147483746" r:id="rId19"/>
    <p:sldLayoutId id="2147483747" r:id="rId20"/>
    <p:sldLayoutId id="2147483748" r:id="rId21"/>
    <p:sldLayoutId id="2147483749" r:id="rId22"/>
    <p:sldLayoutId id="2147483650" r:id="rId23"/>
    <p:sldLayoutId id="2147483675" r:id="rId24"/>
    <p:sldLayoutId id="2147483672" r:id="rId25"/>
    <p:sldLayoutId id="2147483685" r:id="rId26"/>
    <p:sldLayoutId id="2147483676" r:id="rId27"/>
    <p:sldLayoutId id="2147483713" r:id="rId28"/>
    <p:sldLayoutId id="2147483680" r:id="rId29"/>
    <p:sldLayoutId id="2147483686" r:id="rId30"/>
    <p:sldLayoutId id="2147483687" r:id="rId31"/>
    <p:sldLayoutId id="2147483725" r:id="rId32"/>
    <p:sldLayoutId id="2147483742" r:id="rId33"/>
    <p:sldLayoutId id="2147483743" r:id="rId34"/>
    <p:sldLayoutId id="2147483744" r:id="rId35"/>
    <p:sldLayoutId id="2147483728" r:id="rId36"/>
    <p:sldLayoutId id="2147483729" r:id="rId37"/>
    <p:sldLayoutId id="2147483750" r:id="rId38"/>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rgbClr val="003875"/>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3875"/>
        </a:buClr>
        <a:buFont typeface="Arial"/>
        <a:buChar char="•"/>
        <a:defRPr sz="2200" kern="1200" baseline="0">
          <a:solidFill>
            <a:srgbClr val="767171"/>
          </a:solidFill>
          <a:latin typeface="Arial"/>
          <a:ea typeface="+mn-ea"/>
          <a:cs typeface="Arial"/>
        </a:defRPr>
      </a:lvl1pPr>
      <a:lvl2pPr marL="685800" indent="-228600" algn="l" defTabSz="914400" rtl="0" eaLnBrk="1" latinLnBrk="0" hangingPunct="1">
        <a:lnSpc>
          <a:spcPct val="90000"/>
        </a:lnSpc>
        <a:spcBef>
          <a:spcPts val="500"/>
        </a:spcBef>
        <a:buClr>
          <a:srgbClr val="003875"/>
        </a:buClr>
        <a:buFont typeface="Arial"/>
        <a:buChar char="•"/>
        <a:defRPr sz="2000" kern="1200">
          <a:solidFill>
            <a:srgbClr val="767171"/>
          </a:solidFill>
          <a:latin typeface="Arial"/>
          <a:ea typeface="+mn-ea"/>
          <a:cs typeface="Arial"/>
        </a:defRPr>
      </a:lvl2pPr>
      <a:lvl3pPr marL="1143000" indent="-228600" algn="l" defTabSz="914400" rtl="0" eaLnBrk="1" latinLnBrk="0" hangingPunct="1">
        <a:lnSpc>
          <a:spcPct val="90000"/>
        </a:lnSpc>
        <a:spcBef>
          <a:spcPts val="500"/>
        </a:spcBef>
        <a:buClr>
          <a:srgbClr val="003875"/>
        </a:buClr>
        <a:buFont typeface="Arial"/>
        <a:buChar char="•"/>
        <a:defRPr sz="1800" kern="1200">
          <a:solidFill>
            <a:srgbClr val="767171"/>
          </a:solidFill>
          <a:latin typeface="Arial"/>
          <a:ea typeface="+mn-ea"/>
          <a:cs typeface="Arial"/>
        </a:defRPr>
      </a:lvl3pPr>
      <a:lvl4pPr marL="1600200" indent="-228600" algn="l" defTabSz="914400" rtl="0" eaLnBrk="1" latinLnBrk="0" hangingPunct="1">
        <a:lnSpc>
          <a:spcPct val="90000"/>
        </a:lnSpc>
        <a:spcBef>
          <a:spcPts val="500"/>
        </a:spcBef>
        <a:buFont typeface="Arial"/>
        <a:buChar char="•"/>
        <a:defRPr sz="1800" kern="1200">
          <a:solidFill>
            <a:srgbClr val="003875"/>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3875"/>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41.xml"/><Relationship Id="rId4" Type="http://schemas.openxmlformats.org/officeDocument/2006/relationships/image" Target="../media/image33.jp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2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Foglight/DevCamp2017/tree/master/CIO_Dashboard" TargetMode="Externa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89.jp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1499" y="5295900"/>
            <a:ext cx="7541987" cy="573272"/>
          </a:xfrm>
        </p:spPr>
        <p:txBody>
          <a:bodyPr>
            <a:normAutofit fontScale="90000"/>
          </a:bodyPr>
          <a:lstStyle/>
          <a:p>
            <a:r>
              <a:rPr lang="en-US" dirty="0" err="1" smtClean="0"/>
              <a:t>Foglight</a:t>
            </a:r>
            <a:r>
              <a:rPr lang="en-US" dirty="0" smtClean="0"/>
              <a:t> Dashboard &amp; Report Customization</a:t>
            </a:r>
            <a:endParaRPr lang="en-US" dirty="0"/>
          </a:p>
        </p:txBody>
      </p:sp>
      <p:sp>
        <p:nvSpPr>
          <p:cNvPr id="5" name="Text Placeholder 4"/>
          <p:cNvSpPr>
            <a:spLocks noGrp="1"/>
          </p:cNvSpPr>
          <p:nvPr>
            <p:ph type="body" sz="quarter" idx="10"/>
          </p:nvPr>
        </p:nvSpPr>
        <p:spPr/>
        <p:txBody>
          <a:bodyPr>
            <a:normAutofit/>
          </a:bodyPr>
          <a:lstStyle/>
          <a:p>
            <a:r>
              <a:rPr lang="en-US" dirty="0" smtClean="0"/>
              <a:t>Kyle Wang</a:t>
            </a:r>
            <a:endParaRPr lang="en-US" dirty="0"/>
          </a:p>
        </p:txBody>
      </p:sp>
    </p:spTree>
    <p:custDataLst>
      <p:tags r:id="rId1"/>
    </p:custDataLst>
    <p:extLst>
      <p:ext uri="{BB962C8B-B14F-4D97-AF65-F5344CB8AC3E}">
        <p14:creationId xmlns:p14="http://schemas.microsoft.com/office/powerpoint/2010/main" val="32528262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1307592"/>
            <a:ext cx="4355737" cy="4327526"/>
          </a:xfrm>
        </p:spPr>
        <p:txBody>
          <a:bodyPr/>
          <a:lstStyle/>
          <a:p>
            <a:r>
              <a:rPr lang="en-US" dirty="0"/>
              <a:t>Enable preview functionality to use Map</a:t>
            </a:r>
          </a:p>
          <a:p>
            <a:endParaRPr lang="en-US" dirty="0"/>
          </a:p>
        </p:txBody>
      </p:sp>
      <p:sp>
        <p:nvSpPr>
          <p:cNvPr id="7" name="Text Placeholder 2"/>
          <p:cNvSpPr>
            <a:spLocks noGrp="1"/>
          </p:cNvSpPr>
          <p:nvPr>
            <p:ph type="body" sz="quarter" idx="4294967295"/>
          </p:nvPr>
        </p:nvSpPr>
        <p:spPr>
          <a:xfrm>
            <a:off x="274320" y="274320"/>
            <a:ext cx="11010900" cy="750404"/>
          </a:xfrm>
          <a:prstGeom prst="rect">
            <a:avLst/>
          </a:prstGeom>
        </p:spPr>
        <p:txBody>
          <a:bodyPr/>
          <a:lstStyle/>
          <a:p>
            <a:r>
              <a:rPr lang="en-US" altLang="zh-CN" sz="2800" dirty="0">
                <a:solidFill>
                  <a:srgbClr val="003875"/>
                </a:solidFill>
                <a:latin typeface="Arial" charset="0"/>
                <a:ea typeface="Arial" charset="0"/>
                <a:cs typeface="Arial" charset="0"/>
              </a:rPr>
              <a:t>Preparation</a:t>
            </a:r>
            <a:endParaRPr lang="en-US" sz="2800" dirty="0">
              <a:solidFill>
                <a:srgbClr val="003875"/>
              </a:solidFill>
              <a:latin typeface="Arial" charset="0"/>
              <a:ea typeface="Arial" charset="0"/>
              <a:cs typeface="Arial" charset="0"/>
            </a:endParaRPr>
          </a:p>
        </p:txBody>
      </p:sp>
      <p:pic>
        <p:nvPicPr>
          <p:cNvPr id="5" name="Picture 4"/>
          <p:cNvPicPr>
            <a:picLocks noChangeAspect="1"/>
          </p:cNvPicPr>
          <p:nvPr/>
        </p:nvPicPr>
        <p:blipFill>
          <a:blip r:embed="rId3"/>
          <a:stretch>
            <a:fillRect/>
          </a:stretch>
        </p:blipFill>
        <p:spPr>
          <a:xfrm>
            <a:off x="5196477" y="1307592"/>
            <a:ext cx="6758118" cy="45605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55813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3542937" cy="4913194"/>
          </a:xfrm>
        </p:spPr>
        <p:txBody>
          <a:bodyPr/>
          <a:lstStyle/>
          <a:p>
            <a:r>
              <a:rPr lang="en-US" dirty="0" smtClean="0"/>
              <a:t>You have many hosts that have different applications running on.</a:t>
            </a:r>
          </a:p>
          <a:p>
            <a:r>
              <a:rPr lang="en-US" dirty="0" smtClean="0"/>
              <a:t>The applications belong to different tiers, Web, Database, App, etc.</a:t>
            </a:r>
          </a:p>
          <a:p>
            <a:r>
              <a:rPr lang="en-US" dirty="0" smtClean="0"/>
              <a:t>You want to know the health for each tier.</a:t>
            </a:r>
          </a:p>
          <a:p>
            <a:r>
              <a:rPr lang="en-US" dirty="0" smtClean="0"/>
              <a:t>Each tire is a service contains the hosts.</a:t>
            </a:r>
            <a:endParaRPr lang="en-US" dirty="0"/>
          </a:p>
        </p:txBody>
      </p:sp>
      <p:sp>
        <p:nvSpPr>
          <p:cNvPr id="3" name="Text Placeholder 2"/>
          <p:cNvSpPr>
            <a:spLocks noGrp="1"/>
          </p:cNvSpPr>
          <p:nvPr>
            <p:ph type="body" sz="quarter" idx="11"/>
          </p:nvPr>
        </p:nvSpPr>
        <p:spPr/>
        <p:txBody>
          <a:bodyPr/>
          <a:lstStyle/>
          <a:p>
            <a:r>
              <a:rPr lang="en-US" dirty="0" smtClean="0"/>
              <a:t>Use Case</a:t>
            </a:r>
            <a:endParaRPr lang="en-US" dirty="0"/>
          </a:p>
        </p:txBody>
      </p:sp>
      <p:pic>
        <p:nvPicPr>
          <p:cNvPr id="4" name="Picture 3"/>
          <p:cNvPicPr>
            <a:picLocks noChangeAspect="1"/>
          </p:cNvPicPr>
          <p:nvPr/>
        </p:nvPicPr>
        <p:blipFill>
          <a:blip r:embed="rId2"/>
          <a:stretch>
            <a:fillRect/>
          </a:stretch>
        </p:blipFill>
        <p:spPr>
          <a:xfrm>
            <a:off x="4315798" y="1502436"/>
            <a:ext cx="7774602" cy="4012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48776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  Services</a:t>
            </a:r>
            <a:endParaRPr lang="en-US" dirty="0"/>
          </a:p>
        </p:txBody>
      </p:sp>
    </p:spTree>
    <p:extLst>
      <p:ext uri="{BB962C8B-B14F-4D97-AF65-F5344CB8AC3E}">
        <p14:creationId xmlns:p14="http://schemas.microsoft.com/office/powerpoint/2010/main" val="2279389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1310185"/>
            <a:ext cx="7829719" cy="4913194"/>
          </a:xfrm>
        </p:spPr>
        <p:txBody>
          <a:bodyPr/>
          <a:lstStyle/>
          <a:p>
            <a:r>
              <a:rPr lang="en-US" dirty="0" smtClean="0"/>
              <a:t>During this lesson we will cover:</a:t>
            </a:r>
          </a:p>
          <a:p>
            <a:pPr lvl="1"/>
            <a:r>
              <a:rPr lang="en-US" dirty="0" smtClean="0"/>
              <a:t>Services Builder dashboard usage</a:t>
            </a:r>
            <a:endParaRPr lang="en-US" dirty="0" smtClean="0"/>
          </a:p>
          <a:p>
            <a:pPr lvl="1"/>
            <a:r>
              <a:rPr lang="en-US" dirty="0" smtClean="0"/>
              <a:t>Add root data for CIO dashboard</a:t>
            </a:r>
            <a:endParaRPr lang="en-US" dirty="0" smtClean="0"/>
          </a:p>
        </p:txBody>
      </p:sp>
      <p:sp>
        <p:nvSpPr>
          <p:cNvPr id="2" name="Text Placeholder 1"/>
          <p:cNvSpPr>
            <a:spLocks noGrp="1"/>
          </p:cNvSpPr>
          <p:nvPr>
            <p:ph type="body" sz="quarter" idx="11"/>
          </p:nvPr>
        </p:nvSpPr>
        <p:spPr/>
        <p:txBody>
          <a:bodyPr/>
          <a:lstStyle/>
          <a:p>
            <a:r>
              <a:rPr lang="en-US" dirty="0" smtClean="0"/>
              <a:t>Lesson Objectives</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081" y="0"/>
            <a:ext cx="4148919" cy="6223378"/>
          </a:xfrm>
          <a:prstGeom prst="rect">
            <a:avLst/>
          </a:prstGeom>
        </p:spPr>
      </p:pic>
    </p:spTree>
    <p:custDataLst>
      <p:tags r:id="rId1"/>
    </p:custDataLst>
    <p:extLst>
      <p:ext uri="{BB962C8B-B14F-4D97-AF65-F5344CB8AC3E}">
        <p14:creationId xmlns:p14="http://schemas.microsoft.com/office/powerpoint/2010/main" val="2963964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2"/>
          </p:nvPr>
        </p:nvSpPr>
        <p:spPr/>
        <p:txBody>
          <a:bodyPr/>
          <a:lstStyle/>
          <a:p>
            <a:r>
              <a:rPr lang="en-US" altLang="zh-CN" dirty="0" smtClean="0"/>
              <a:t>Add a Category</a:t>
            </a:r>
            <a:endParaRPr lang="en-US" dirty="0"/>
          </a:p>
        </p:txBody>
      </p:sp>
      <p:sp>
        <p:nvSpPr>
          <p:cNvPr id="3" name="Text Placeholder 2"/>
          <p:cNvSpPr>
            <a:spLocks noGrp="1"/>
          </p:cNvSpPr>
          <p:nvPr>
            <p:ph type="body" sz="quarter" idx="11"/>
          </p:nvPr>
        </p:nvSpPr>
        <p:spPr/>
        <p:txBody>
          <a:bodyPr/>
          <a:lstStyle/>
          <a:p>
            <a:r>
              <a:rPr lang="en-US" dirty="0"/>
              <a:t>Build </a:t>
            </a:r>
            <a:r>
              <a:rPr lang="en-US" dirty="0" smtClean="0"/>
              <a:t>Services</a:t>
            </a:r>
            <a:endParaRPr lang="en-US" dirty="0"/>
          </a:p>
        </p:txBody>
      </p:sp>
      <p:sp>
        <p:nvSpPr>
          <p:cNvPr id="4" name="Content Placeholder 3"/>
          <p:cNvSpPr>
            <a:spLocks noGrp="1"/>
          </p:cNvSpPr>
          <p:nvPr>
            <p:ph idx="1"/>
          </p:nvPr>
        </p:nvSpPr>
        <p:spPr>
          <a:xfrm>
            <a:off x="274320" y="1943100"/>
            <a:ext cx="4183380" cy="3886200"/>
          </a:xfrm>
        </p:spPr>
        <p:txBody>
          <a:bodyPr/>
          <a:lstStyle/>
          <a:p>
            <a:r>
              <a:rPr lang="en-US" dirty="0"/>
              <a:t>Add a Service Category named “</a:t>
            </a:r>
            <a:r>
              <a:rPr lang="en-US" i="1" dirty="0"/>
              <a:t>Production Environment</a:t>
            </a:r>
            <a:r>
              <a:rPr lang="en-US" dirty="0"/>
              <a:t>”</a:t>
            </a:r>
          </a:p>
          <a:p>
            <a:endParaRPr lang="en-US" dirty="0"/>
          </a:p>
        </p:txBody>
      </p:sp>
      <p:pic>
        <p:nvPicPr>
          <p:cNvPr id="5" name="Picture 4"/>
          <p:cNvPicPr>
            <a:picLocks noChangeAspect="1"/>
          </p:cNvPicPr>
          <p:nvPr/>
        </p:nvPicPr>
        <p:blipFill>
          <a:blip r:embed="rId2"/>
          <a:stretch>
            <a:fillRect/>
          </a:stretch>
        </p:blipFill>
        <p:spPr>
          <a:xfrm>
            <a:off x="5206301" y="1733821"/>
            <a:ext cx="6718999" cy="39430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5711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2"/>
          </p:nvPr>
        </p:nvSpPr>
        <p:spPr/>
        <p:txBody>
          <a:bodyPr/>
          <a:lstStyle/>
          <a:p>
            <a:r>
              <a:rPr lang="en-US" altLang="zh-CN" dirty="0" smtClean="0"/>
              <a:t>Add Child Services</a:t>
            </a:r>
            <a:endParaRPr lang="en-US" dirty="0"/>
          </a:p>
        </p:txBody>
      </p:sp>
      <p:sp>
        <p:nvSpPr>
          <p:cNvPr id="3" name="Text Placeholder 2"/>
          <p:cNvSpPr>
            <a:spLocks noGrp="1"/>
          </p:cNvSpPr>
          <p:nvPr>
            <p:ph type="body" sz="quarter" idx="11"/>
          </p:nvPr>
        </p:nvSpPr>
        <p:spPr/>
        <p:txBody>
          <a:bodyPr/>
          <a:lstStyle/>
          <a:p>
            <a:r>
              <a:rPr lang="en-US" dirty="0"/>
              <a:t>Build </a:t>
            </a:r>
            <a:r>
              <a:rPr lang="en-US" dirty="0" smtClean="0"/>
              <a:t>Services</a:t>
            </a:r>
            <a:endParaRPr lang="en-US" dirty="0"/>
          </a:p>
        </p:txBody>
      </p:sp>
      <p:sp>
        <p:nvSpPr>
          <p:cNvPr id="4" name="Content Placeholder 3"/>
          <p:cNvSpPr>
            <a:spLocks noGrp="1"/>
          </p:cNvSpPr>
          <p:nvPr>
            <p:ph idx="1"/>
          </p:nvPr>
        </p:nvSpPr>
        <p:spPr>
          <a:xfrm>
            <a:off x="274320" y="1943100"/>
            <a:ext cx="4183380" cy="3886200"/>
          </a:xfrm>
        </p:spPr>
        <p:txBody>
          <a:bodyPr/>
          <a:lstStyle/>
          <a:p>
            <a:pPr marL="171450" indent="-171450">
              <a:buFontTx/>
              <a:buChar char="-"/>
            </a:pPr>
            <a:r>
              <a:rPr lang="en-US" dirty="0" err="1" smtClean="0"/>
              <a:t>WebServers</a:t>
            </a:r>
            <a:endParaRPr lang="en-US" dirty="0"/>
          </a:p>
          <a:p>
            <a:pPr marL="171450" indent="-171450">
              <a:buFontTx/>
              <a:buChar char="-"/>
            </a:pPr>
            <a:r>
              <a:rPr lang="en-US" dirty="0" err="1" smtClean="0"/>
              <a:t>LoadBalancerServers</a:t>
            </a:r>
            <a:endParaRPr lang="en-US" dirty="0"/>
          </a:p>
          <a:p>
            <a:pPr marL="171450" indent="-171450">
              <a:buFontTx/>
              <a:buChar char="-"/>
            </a:pPr>
            <a:r>
              <a:rPr lang="en-US" dirty="0" err="1" smtClean="0"/>
              <a:t>AppServers</a:t>
            </a:r>
            <a:endParaRPr lang="en-US" dirty="0"/>
          </a:p>
          <a:p>
            <a:pPr marL="171450" indent="-171450">
              <a:buFontTx/>
              <a:buChar char="-"/>
            </a:pPr>
            <a:r>
              <a:rPr lang="en-US" dirty="0" err="1" smtClean="0"/>
              <a:t>DatabaseServers</a:t>
            </a:r>
            <a:endParaRPr lang="en-US" dirty="0"/>
          </a:p>
          <a:p>
            <a:endParaRPr lang="en-US" dirty="0"/>
          </a:p>
        </p:txBody>
      </p:sp>
      <p:pic>
        <p:nvPicPr>
          <p:cNvPr id="6" name="Picture 5"/>
          <p:cNvPicPr>
            <a:picLocks noChangeAspect="1"/>
          </p:cNvPicPr>
          <p:nvPr/>
        </p:nvPicPr>
        <p:blipFill>
          <a:blip r:embed="rId2"/>
          <a:stretch>
            <a:fillRect/>
          </a:stretch>
        </p:blipFill>
        <p:spPr>
          <a:xfrm>
            <a:off x="5128338" y="1943100"/>
            <a:ext cx="6009562" cy="1926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8165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2"/>
          </p:nvPr>
        </p:nvSpPr>
        <p:spPr/>
        <p:txBody>
          <a:bodyPr/>
          <a:lstStyle/>
          <a:p>
            <a:r>
              <a:rPr lang="en-US" altLang="zh-CN" dirty="0" smtClean="0"/>
              <a:t>Add Child Service Components</a:t>
            </a:r>
            <a:endParaRPr lang="en-US" dirty="0"/>
          </a:p>
        </p:txBody>
      </p:sp>
      <p:sp>
        <p:nvSpPr>
          <p:cNvPr id="3" name="Text Placeholder 2"/>
          <p:cNvSpPr>
            <a:spLocks noGrp="1"/>
          </p:cNvSpPr>
          <p:nvPr>
            <p:ph type="body" sz="quarter" idx="11"/>
          </p:nvPr>
        </p:nvSpPr>
        <p:spPr/>
        <p:txBody>
          <a:bodyPr/>
          <a:lstStyle/>
          <a:p>
            <a:r>
              <a:rPr lang="en-US" dirty="0"/>
              <a:t>Build </a:t>
            </a:r>
            <a:r>
              <a:rPr lang="en-US" dirty="0" smtClean="0"/>
              <a:t>Services</a:t>
            </a:r>
            <a:endParaRPr lang="en-US" dirty="0"/>
          </a:p>
        </p:txBody>
      </p:sp>
      <p:sp>
        <p:nvSpPr>
          <p:cNvPr id="4" name="Content Placeholder 3"/>
          <p:cNvSpPr>
            <a:spLocks noGrp="1"/>
          </p:cNvSpPr>
          <p:nvPr>
            <p:ph idx="1"/>
          </p:nvPr>
        </p:nvSpPr>
        <p:spPr>
          <a:xfrm>
            <a:off x="274320" y="1943100"/>
            <a:ext cx="4183380" cy="3886200"/>
          </a:xfrm>
        </p:spPr>
        <p:txBody>
          <a:bodyPr/>
          <a:lstStyle/>
          <a:p>
            <a:pPr marL="171450" indent="-171450">
              <a:buFontTx/>
              <a:buChar char="-"/>
            </a:pPr>
            <a:r>
              <a:rPr lang="en-US" dirty="0" err="1" smtClean="0"/>
              <a:t>WebServers</a:t>
            </a:r>
            <a:endParaRPr lang="en-US" dirty="0"/>
          </a:p>
          <a:p>
            <a:pPr marL="628650" lvl="1" indent="-171450">
              <a:buFontTx/>
              <a:buChar char="-"/>
            </a:pPr>
            <a:r>
              <a:rPr lang="en-US" dirty="0"/>
              <a:t>name like </a:t>
            </a:r>
            <a:r>
              <a:rPr lang="en-US" dirty="0" smtClean="0"/>
              <a:t>‘web-%'</a:t>
            </a:r>
            <a:endParaRPr lang="en-US" dirty="0"/>
          </a:p>
          <a:p>
            <a:pPr marL="171450" indent="-171450">
              <a:buFontTx/>
              <a:buChar char="-"/>
            </a:pPr>
            <a:r>
              <a:rPr lang="en-US" dirty="0" err="1" smtClean="0"/>
              <a:t>LoadBalancerServers</a:t>
            </a:r>
            <a:endParaRPr lang="en-US" dirty="0"/>
          </a:p>
          <a:p>
            <a:pPr marL="628650" lvl="1" indent="-171450">
              <a:buFontTx/>
              <a:buChar char="-"/>
            </a:pPr>
            <a:r>
              <a:rPr lang="en-US" dirty="0"/>
              <a:t>name like </a:t>
            </a:r>
            <a:r>
              <a:rPr lang="en-US" dirty="0" smtClean="0"/>
              <a:t>'</a:t>
            </a:r>
            <a:r>
              <a:rPr lang="en-US" dirty="0" err="1" smtClean="0"/>
              <a:t>lb</a:t>
            </a:r>
            <a:r>
              <a:rPr lang="en-US" dirty="0" smtClean="0"/>
              <a:t>-%'</a:t>
            </a:r>
            <a:endParaRPr lang="en-US" dirty="0"/>
          </a:p>
          <a:p>
            <a:pPr marL="171450" indent="-171450">
              <a:buFontTx/>
              <a:buChar char="-"/>
            </a:pPr>
            <a:r>
              <a:rPr lang="en-US" dirty="0" err="1" smtClean="0"/>
              <a:t>AppServers</a:t>
            </a:r>
            <a:endParaRPr lang="en-US" dirty="0"/>
          </a:p>
          <a:p>
            <a:pPr marL="628650" lvl="1" indent="-171450">
              <a:buFontTx/>
              <a:buChar char="-"/>
            </a:pPr>
            <a:r>
              <a:rPr lang="en-US" dirty="0"/>
              <a:t>name like </a:t>
            </a:r>
            <a:r>
              <a:rPr lang="en-US" dirty="0" smtClean="0"/>
              <a:t>'app-%'</a:t>
            </a:r>
            <a:endParaRPr lang="en-US" dirty="0"/>
          </a:p>
          <a:p>
            <a:pPr marL="171450" indent="-171450">
              <a:buFontTx/>
              <a:buChar char="-"/>
            </a:pPr>
            <a:r>
              <a:rPr lang="en-US" dirty="0" err="1" smtClean="0"/>
              <a:t>DatabaseServers</a:t>
            </a:r>
            <a:endParaRPr lang="en-US" dirty="0"/>
          </a:p>
          <a:p>
            <a:pPr marL="628650" lvl="1" indent="-171450">
              <a:buFontTx/>
              <a:buChar char="-"/>
            </a:pPr>
            <a:r>
              <a:rPr lang="en-US" dirty="0"/>
              <a:t>name like </a:t>
            </a:r>
            <a:r>
              <a:rPr lang="en-US" dirty="0" smtClean="0"/>
              <a:t>‘</a:t>
            </a:r>
            <a:r>
              <a:rPr lang="en-US" dirty="0" err="1" smtClean="0"/>
              <a:t>db</a:t>
            </a:r>
            <a:r>
              <a:rPr lang="en-US" dirty="0" smtClean="0"/>
              <a:t>-%'</a:t>
            </a:r>
            <a:endParaRPr lang="en-US" dirty="0"/>
          </a:p>
          <a:p>
            <a:endParaRPr lang="en-US" dirty="0"/>
          </a:p>
        </p:txBody>
      </p:sp>
      <p:pic>
        <p:nvPicPr>
          <p:cNvPr id="5" name="Picture 4"/>
          <p:cNvPicPr>
            <a:picLocks noChangeAspect="1"/>
          </p:cNvPicPr>
          <p:nvPr/>
        </p:nvPicPr>
        <p:blipFill>
          <a:blip r:embed="rId2"/>
          <a:stretch>
            <a:fillRect/>
          </a:stretch>
        </p:blipFill>
        <p:spPr>
          <a:xfrm>
            <a:off x="4650495" y="1766685"/>
            <a:ext cx="6360405" cy="149782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4650495" y="3888598"/>
            <a:ext cx="3124200" cy="1746554"/>
          </a:xfrm>
          <a:prstGeom prst="rect">
            <a:avLst/>
          </a:prstGeom>
        </p:spPr>
      </p:pic>
      <p:pic>
        <p:nvPicPr>
          <p:cNvPr id="8" name="Picture 7"/>
          <p:cNvPicPr>
            <a:picLocks noChangeAspect="1"/>
          </p:cNvPicPr>
          <p:nvPr/>
        </p:nvPicPr>
        <p:blipFill>
          <a:blip r:embed="rId4"/>
          <a:stretch>
            <a:fillRect/>
          </a:stretch>
        </p:blipFill>
        <p:spPr>
          <a:xfrm>
            <a:off x="8303062" y="3624829"/>
            <a:ext cx="3279338" cy="2274091"/>
          </a:xfrm>
          <a:prstGeom prst="rect">
            <a:avLst/>
          </a:prstGeom>
        </p:spPr>
      </p:pic>
      <p:cxnSp>
        <p:nvCxnSpPr>
          <p:cNvPr id="10" name="Straight Arrow Connector 9"/>
          <p:cNvCxnSpPr/>
          <p:nvPr/>
        </p:nvCxnSpPr>
        <p:spPr>
          <a:xfrm flipH="1">
            <a:off x="5638800" y="2607071"/>
            <a:ext cx="3594100" cy="149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807200" y="3721100"/>
            <a:ext cx="163830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32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2"/>
          </p:nvPr>
        </p:nvSpPr>
        <p:spPr/>
        <p:txBody>
          <a:bodyPr/>
          <a:lstStyle/>
          <a:p>
            <a:r>
              <a:rPr lang="en-US" altLang="zh-CN" dirty="0" smtClean="0"/>
              <a:t>The Whole Category Overview</a:t>
            </a:r>
            <a:endParaRPr lang="en-US" dirty="0"/>
          </a:p>
        </p:txBody>
      </p:sp>
      <p:sp>
        <p:nvSpPr>
          <p:cNvPr id="3" name="Text Placeholder 2"/>
          <p:cNvSpPr>
            <a:spLocks noGrp="1"/>
          </p:cNvSpPr>
          <p:nvPr>
            <p:ph type="body" sz="quarter" idx="11"/>
          </p:nvPr>
        </p:nvSpPr>
        <p:spPr/>
        <p:txBody>
          <a:bodyPr/>
          <a:lstStyle/>
          <a:p>
            <a:r>
              <a:rPr lang="en-US" dirty="0"/>
              <a:t>Build Service</a:t>
            </a:r>
            <a:endParaRPr lang="en-US" dirty="0"/>
          </a:p>
        </p:txBody>
      </p:sp>
      <p:pic>
        <p:nvPicPr>
          <p:cNvPr id="7" name="Content Placeholder 6"/>
          <p:cNvPicPr>
            <a:picLocks noGrp="1" noChangeAspect="1"/>
          </p:cNvPicPr>
          <p:nvPr>
            <p:ph idx="1"/>
          </p:nvPr>
        </p:nvPicPr>
        <p:blipFill>
          <a:blip r:embed="rId2"/>
          <a:stretch>
            <a:fillRect/>
          </a:stretch>
        </p:blipFill>
        <p:spPr>
          <a:xfrm>
            <a:off x="576093" y="1892300"/>
            <a:ext cx="11006307" cy="3886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32313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Make the Dashboard</a:t>
            </a:r>
            <a:endParaRPr lang="en-US" dirty="0"/>
          </a:p>
        </p:txBody>
      </p:sp>
    </p:spTree>
    <p:extLst>
      <p:ext uri="{BB962C8B-B14F-4D97-AF65-F5344CB8AC3E}">
        <p14:creationId xmlns:p14="http://schemas.microsoft.com/office/powerpoint/2010/main" val="959204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1310185"/>
            <a:ext cx="7829719" cy="4913194"/>
          </a:xfrm>
        </p:spPr>
        <p:txBody>
          <a:bodyPr/>
          <a:lstStyle/>
          <a:p>
            <a:r>
              <a:rPr lang="en-US" dirty="0" smtClean="0"/>
              <a:t>During this lesson we will cover:</a:t>
            </a:r>
          </a:p>
          <a:p>
            <a:pPr lvl="1"/>
            <a:r>
              <a:rPr lang="en-US" altLang="zh-CN" dirty="0" smtClean="0"/>
              <a:t>How to add a Query</a:t>
            </a:r>
          </a:p>
          <a:p>
            <a:pPr lvl="1"/>
            <a:r>
              <a:rPr lang="en-US" dirty="0" smtClean="0"/>
              <a:t>How to add a View</a:t>
            </a:r>
          </a:p>
          <a:p>
            <a:pPr lvl="1"/>
            <a:r>
              <a:rPr lang="en-US" dirty="0" smtClean="0"/>
              <a:t>How to use Layout</a:t>
            </a:r>
            <a:endParaRPr lang="en-US" dirty="0" smtClean="0"/>
          </a:p>
        </p:txBody>
      </p:sp>
      <p:sp>
        <p:nvSpPr>
          <p:cNvPr id="2" name="Text Placeholder 1"/>
          <p:cNvSpPr>
            <a:spLocks noGrp="1"/>
          </p:cNvSpPr>
          <p:nvPr>
            <p:ph type="body" sz="quarter" idx="11"/>
          </p:nvPr>
        </p:nvSpPr>
        <p:spPr/>
        <p:txBody>
          <a:bodyPr/>
          <a:lstStyle/>
          <a:p>
            <a:r>
              <a:rPr lang="en-US" dirty="0" smtClean="0"/>
              <a:t>Lesson Objectives</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081" y="0"/>
            <a:ext cx="4148919" cy="6223378"/>
          </a:xfrm>
          <a:prstGeom prst="rect">
            <a:avLst/>
          </a:prstGeom>
        </p:spPr>
      </p:pic>
    </p:spTree>
    <p:custDataLst>
      <p:tags r:id="rId1"/>
    </p:custDataLst>
    <p:extLst>
      <p:ext uri="{BB962C8B-B14F-4D97-AF65-F5344CB8AC3E}">
        <p14:creationId xmlns:p14="http://schemas.microsoft.com/office/powerpoint/2010/main" val="2815578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nSpc>
                <a:spcPct val="100000"/>
              </a:lnSpc>
              <a:spcBef>
                <a:spcPts val="600"/>
              </a:spcBef>
              <a:buNone/>
            </a:pPr>
            <a:r>
              <a:rPr lang="en-US" sz="1600" dirty="0"/>
              <a:t>This document (the “Document”) </a:t>
            </a:r>
            <a:r>
              <a:rPr lang="en-US" sz="1600" dirty="0" smtClean="0"/>
              <a:t>contains </a:t>
            </a:r>
            <a:r>
              <a:rPr lang="en-US" sz="1600" dirty="0"/>
              <a:t>confidential information, trade secrets, and intellectual property of Quest.   You may not reverse engineer, copy, modify, publish, disclose or disseminate any part of the Document without written permission from Quest.   You have the privilege to use the Document solely for your internal use and solely as necessary for you to benefit under the applicable agreement you have executed with Quest</a:t>
            </a:r>
            <a:r>
              <a:rPr lang="en-US" sz="1600" dirty="0" smtClean="0"/>
              <a:t>.</a:t>
            </a:r>
            <a:endParaRPr lang="en-US" sz="1600" dirty="0"/>
          </a:p>
          <a:p>
            <a:pPr marL="0" indent="0">
              <a:lnSpc>
                <a:spcPct val="100000"/>
              </a:lnSpc>
              <a:spcBef>
                <a:spcPts val="600"/>
              </a:spcBef>
              <a:buNone/>
            </a:pPr>
            <a:endParaRPr lang="en-US" sz="1600" dirty="0" smtClean="0"/>
          </a:p>
          <a:p>
            <a:pPr marL="0" indent="0">
              <a:lnSpc>
                <a:spcPct val="100000"/>
              </a:lnSpc>
              <a:spcBef>
                <a:spcPts val="600"/>
              </a:spcBef>
              <a:buNone/>
            </a:pPr>
            <a:r>
              <a:rPr lang="en-US" sz="1600" dirty="0" smtClean="0"/>
              <a:t>© 2017 </a:t>
            </a:r>
            <a:r>
              <a:rPr lang="en-US" sz="1600" dirty="0"/>
              <a:t>Quest Software </a:t>
            </a:r>
            <a:r>
              <a:rPr lang="en-US" sz="1600" dirty="0" smtClean="0"/>
              <a:t>Inc.</a:t>
            </a:r>
            <a:r>
              <a:rPr lang="en-US" sz="1600" dirty="0" smtClean="0">
                <a:solidFill>
                  <a:srgbClr val="FF00FF"/>
                </a:solidFill>
              </a:rPr>
              <a:t/>
            </a:r>
            <a:br>
              <a:rPr lang="en-US" sz="1600" dirty="0" smtClean="0">
                <a:solidFill>
                  <a:srgbClr val="FF00FF"/>
                </a:solidFill>
              </a:rPr>
            </a:br>
            <a:r>
              <a:rPr lang="en-US" sz="1600" dirty="0" smtClean="0"/>
              <a:t>ALL </a:t>
            </a:r>
            <a:r>
              <a:rPr lang="en-US" sz="1600" dirty="0"/>
              <a:t>RIGHTS </a:t>
            </a:r>
            <a:r>
              <a:rPr lang="en-US" sz="1600" dirty="0" smtClean="0"/>
              <a:t>RESERVED.</a:t>
            </a:r>
          </a:p>
          <a:p>
            <a:pPr marL="0" indent="0">
              <a:lnSpc>
                <a:spcPct val="100000"/>
              </a:lnSpc>
              <a:spcBef>
                <a:spcPts val="600"/>
              </a:spcBef>
              <a:buNone/>
            </a:pPr>
            <a:endParaRPr lang="en-US" sz="1600" dirty="0" smtClean="0"/>
          </a:p>
          <a:p>
            <a:pPr marL="0" indent="0">
              <a:lnSpc>
                <a:spcPct val="100000"/>
              </a:lnSpc>
              <a:spcBef>
                <a:spcPts val="600"/>
              </a:spcBef>
              <a:buNone/>
            </a:pPr>
            <a:r>
              <a:rPr lang="en-US" sz="1600" dirty="0" smtClean="0"/>
              <a:t>This </a:t>
            </a:r>
            <a:r>
              <a:rPr lang="en-US" sz="1600" dirty="0"/>
              <a:t>copyright notice does not imply publication of the Document or its </a:t>
            </a:r>
            <a:r>
              <a:rPr lang="en-US" sz="1600" dirty="0" smtClean="0"/>
              <a:t>contents.</a:t>
            </a:r>
          </a:p>
          <a:p>
            <a:pPr marL="0" indent="0">
              <a:lnSpc>
                <a:spcPct val="100000"/>
              </a:lnSpc>
              <a:spcBef>
                <a:spcPts val="600"/>
              </a:spcBef>
              <a:buNone/>
            </a:pPr>
            <a:endParaRPr lang="en-US" sz="1600" dirty="0"/>
          </a:p>
          <a:p>
            <a:pPr marL="0" indent="0">
              <a:lnSpc>
                <a:spcPct val="100000"/>
              </a:lnSpc>
              <a:spcBef>
                <a:spcPts val="600"/>
              </a:spcBef>
              <a:buNone/>
            </a:pPr>
            <a:r>
              <a:rPr lang="en-US" sz="1600" dirty="0" smtClean="0"/>
              <a:t>Quest™, Foglight™,</a:t>
            </a:r>
            <a:r>
              <a:rPr lang="en-US" sz="1600" i="1" dirty="0" smtClean="0"/>
              <a:t> </a:t>
            </a:r>
            <a:r>
              <a:rPr lang="en-US" sz="1600" dirty="0"/>
              <a:t>and the Quest logo are trademarks of Quest Software Inc.   All other trademarks are property of their respective owners.</a:t>
            </a:r>
          </a:p>
        </p:txBody>
      </p:sp>
      <p:sp>
        <p:nvSpPr>
          <p:cNvPr id="7" name="Text Placeholder 6"/>
          <p:cNvSpPr>
            <a:spLocks noGrp="1"/>
          </p:cNvSpPr>
          <p:nvPr>
            <p:ph type="body" sz="quarter" idx="11"/>
          </p:nvPr>
        </p:nvSpPr>
        <p:spPr/>
        <p:txBody>
          <a:bodyPr>
            <a:normAutofit/>
          </a:bodyPr>
          <a:lstStyle/>
          <a:p>
            <a:r>
              <a:rPr lang="en-US" sz="2800" dirty="0" smtClean="0"/>
              <a:t>QUEST CONFIDENTIAL AND PROPRIETARY</a:t>
            </a:r>
            <a:endParaRPr lang="en-US" sz="2800" dirty="0"/>
          </a:p>
        </p:txBody>
      </p:sp>
    </p:spTree>
    <p:custDataLst>
      <p:tags r:id="rId1"/>
    </p:custDataLst>
    <p:extLst>
      <p:ext uri="{BB962C8B-B14F-4D97-AF65-F5344CB8AC3E}">
        <p14:creationId xmlns:p14="http://schemas.microsoft.com/office/powerpoint/2010/main" val="17856637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Make Service Table</a:t>
            </a:r>
          </a:p>
        </p:txBody>
      </p:sp>
    </p:spTree>
    <p:extLst>
      <p:ext uri="{BB962C8B-B14F-4D97-AF65-F5344CB8AC3E}">
        <p14:creationId xmlns:p14="http://schemas.microsoft.com/office/powerpoint/2010/main" val="2863333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Goal for Service Table</a:t>
            </a:r>
            <a:endParaRPr lang="en-US" dirty="0"/>
          </a:p>
        </p:txBody>
      </p:sp>
      <p:pic>
        <p:nvPicPr>
          <p:cNvPr id="5" name="Content Placeholder 4"/>
          <p:cNvPicPr>
            <a:picLocks noGrp="1" noChangeAspect="1"/>
          </p:cNvPicPr>
          <p:nvPr>
            <p:ph idx="1"/>
          </p:nvPr>
        </p:nvPicPr>
        <p:blipFill>
          <a:blip r:embed="rId2"/>
          <a:stretch>
            <a:fillRect/>
          </a:stretch>
        </p:blipFill>
        <p:spPr>
          <a:xfrm>
            <a:off x="274638" y="2979398"/>
            <a:ext cx="11399837" cy="15738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5594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7377203" y="1270000"/>
            <a:ext cx="4522749" cy="3903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Content Placeholder 3"/>
          <p:cNvPicPr>
            <a:picLocks noGrp="1" noChangeAspect="1"/>
          </p:cNvPicPr>
          <p:nvPr>
            <p:ph idx="1"/>
          </p:nvPr>
        </p:nvPicPr>
        <p:blipFill>
          <a:blip r:embed="rId3"/>
          <a:stretch>
            <a:fillRect/>
          </a:stretch>
        </p:blipFill>
        <p:spPr>
          <a:xfrm>
            <a:off x="274320" y="1166321"/>
            <a:ext cx="3400595" cy="4299736"/>
          </a:xfrm>
          <a:prstGeom prst="rect">
            <a:avLst/>
          </a:prstGeom>
          <a:ln>
            <a:noFill/>
          </a:ln>
          <a:effectLst>
            <a:outerShdw blurRad="292100" dist="139700" dir="2700000" algn="tl" rotWithShape="0">
              <a:srgbClr val="333333">
                <a:alpha val="65000"/>
              </a:srgbClr>
            </a:outerShdw>
          </a:effectLst>
        </p:spPr>
      </p:pic>
      <p:sp>
        <p:nvSpPr>
          <p:cNvPr id="3" name="Text Placeholder 2"/>
          <p:cNvSpPr>
            <a:spLocks noGrp="1"/>
          </p:cNvSpPr>
          <p:nvPr>
            <p:ph type="body" sz="quarter" idx="11"/>
          </p:nvPr>
        </p:nvSpPr>
        <p:spPr/>
        <p:txBody>
          <a:bodyPr/>
          <a:lstStyle/>
          <a:p>
            <a:r>
              <a:rPr lang="en-US" dirty="0" smtClean="0"/>
              <a:t>Add a Query</a:t>
            </a:r>
            <a:endParaRPr lang="en-US" dirty="0"/>
          </a:p>
        </p:txBody>
      </p:sp>
      <p:pic>
        <p:nvPicPr>
          <p:cNvPr id="12" name="Picture 11"/>
          <p:cNvPicPr>
            <a:picLocks noChangeAspect="1"/>
          </p:cNvPicPr>
          <p:nvPr/>
        </p:nvPicPr>
        <p:blipFill>
          <a:blip r:embed="rId4"/>
          <a:stretch>
            <a:fillRect/>
          </a:stretch>
        </p:blipFill>
        <p:spPr>
          <a:xfrm>
            <a:off x="4084577" y="1701058"/>
            <a:ext cx="2942416" cy="3230262"/>
          </a:xfrm>
          <a:prstGeom prst="rect">
            <a:avLst/>
          </a:prstGeom>
        </p:spPr>
      </p:pic>
      <p:cxnSp>
        <p:nvCxnSpPr>
          <p:cNvPr id="9" name="Straight Arrow Connector 8"/>
          <p:cNvCxnSpPr/>
          <p:nvPr/>
        </p:nvCxnSpPr>
        <p:spPr>
          <a:xfrm flipV="1">
            <a:off x="2585647" y="1689100"/>
            <a:ext cx="1717713" cy="151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286500" y="1371600"/>
            <a:ext cx="1320800" cy="3481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39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Add a Row-Oriented Table</a:t>
            </a:r>
            <a:endParaRPr lang="en-US" dirty="0"/>
          </a:p>
        </p:txBody>
      </p:sp>
      <p:pic>
        <p:nvPicPr>
          <p:cNvPr id="5" name="Picture 4"/>
          <p:cNvPicPr>
            <a:picLocks noChangeAspect="1"/>
          </p:cNvPicPr>
          <p:nvPr/>
        </p:nvPicPr>
        <p:blipFill>
          <a:blip r:embed="rId2"/>
          <a:stretch>
            <a:fillRect/>
          </a:stretch>
        </p:blipFill>
        <p:spPr>
          <a:xfrm>
            <a:off x="1406283" y="1024724"/>
            <a:ext cx="3803780" cy="496028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6902833" y="1569432"/>
            <a:ext cx="4069967" cy="3210471"/>
          </a:xfrm>
          <a:prstGeom prst="rect">
            <a:avLst/>
          </a:prstGeom>
        </p:spPr>
      </p:pic>
      <p:cxnSp>
        <p:nvCxnSpPr>
          <p:cNvPr id="12" name="Straight Arrow Connector 11"/>
          <p:cNvCxnSpPr/>
          <p:nvPr/>
        </p:nvCxnSpPr>
        <p:spPr>
          <a:xfrm flipV="1">
            <a:off x="4051300" y="1569432"/>
            <a:ext cx="3009900" cy="182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5705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89062" y="1024724"/>
            <a:ext cx="6770036" cy="49133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 Placeholder 2"/>
          <p:cNvSpPr>
            <a:spLocks noGrp="1"/>
          </p:cNvSpPr>
          <p:nvPr>
            <p:ph type="body" sz="quarter" idx="11"/>
          </p:nvPr>
        </p:nvSpPr>
        <p:spPr/>
        <p:txBody>
          <a:bodyPr/>
          <a:lstStyle/>
          <a:p>
            <a:r>
              <a:rPr lang="en-US" dirty="0" smtClean="0"/>
              <a:t>General </a:t>
            </a:r>
            <a:r>
              <a:rPr lang="en-US" altLang="zh-CN" dirty="0" smtClean="0"/>
              <a:t>Setup for Table</a:t>
            </a:r>
            <a:endParaRPr lang="en-US" dirty="0"/>
          </a:p>
        </p:txBody>
      </p:sp>
    </p:spTree>
    <p:extLst>
      <p:ext uri="{BB962C8B-B14F-4D97-AF65-F5344CB8AC3E}">
        <p14:creationId xmlns:p14="http://schemas.microsoft.com/office/powerpoint/2010/main" val="28509446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658674" y="1210586"/>
            <a:ext cx="4700206" cy="43352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Content Placeholder 3"/>
          <p:cNvPicPr>
            <a:picLocks noGrp="1" noChangeAspect="1"/>
          </p:cNvPicPr>
          <p:nvPr>
            <p:ph idx="1"/>
          </p:nvPr>
        </p:nvPicPr>
        <p:blipFill>
          <a:blip r:embed="rId3"/>
          <a:stretch>
            <a:fillRect/>
          </a:stretch>
        </p:blipFill>
        <p:spPr>
          <a:xfrm>
            <a:off x="452120" y="1771650"/>
            <a:ext cx="4430420" cy="3213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 Placeholder 2"/>
          <p:cNvSpPr>
            <a:spLocks noGrp="1"/>
          </p:cNvSpPr>
          <p:nvPr>
            <p:ph type="body" sz="quarter" idx="11"/>
          </p:nvPr>
        </p:nvSpPr>
        <p:spPr/>
        <p:txBody>
          <a:bodyPr/>
          <a:lstStyle/>
          <a:p>
            <a:r>
              <a:rPr lang="en-US" dirty="0" smtClean="0"/>
              <a:t>Context Setup for </a:t>
            </a:r>
            <a:r>
              <a:rPr lang="en-US" altLang="zh-CN" dirty="0" smtClean="0"/>
              <a:t>Table</a:t>
            </a:r>
            <a:endParaRPr lang="en-US" dirty="0"/>
          </a:p>
        </p:txBody>
      </p:sp>
      <p:cxnSp>
        <p:nvCxnSpPr>
          <p:cNvPr id="7" name="Straight Arrow Connector 6"/>
          <p:cNvCxnSpPr/>
          <p:nvPr/>
        </p:nvCxnSpPr>
        <p:spPr>
          <a:xfrm flipV="1">
            <a:off x="4660900" y="1320800"/>
            <a:ext cx="2235200" cy="187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788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3294380" cy="4913194"/>
          </a:xfrm>
        </p:spPr>
        <p:txBody>
          <a:bodyPr/>
          <a:lstStyle/>
          <a:p>
            <a:r>
              <a:rPr lang="en-US" dirty="0" smtClean="0"/>
              <a:t>Configure Rows</a:t>
            </a:r>
          </a:p>
          <a:p>
            <a:r>
              <a:rPr lang="en-US" dirty="0" smtClean="0"/>
              <a:t>Configure Columns</a:t>
            </a:r>
          </a:p>
          <a:p>
            <a:pPr lvl="1"/>
            <a:r>
              <a:rPr lang="en-US" dirty="0" smtClean="0"/>
              <a:t>ID</a:t>
            </a:r>
          </a:p>
          <a:p>
            <a:pPr lvl="1"/>
            <a:r>
              <a:rPr lang="en-US" dirty="0" smtClean="0"/>
              <a:t>Value</a:t>
            </a:r>
          </a:p>
          <a:p>
            <a:pPr lvl="1"/>
            <a:r>
              <a:rPr lang="en-US" dirty="0" smtClean="0"/>
              <a:t>Header</a:t>
            </a:r>
          </a:p>
          <a:p>
            <a:pPr lvl="2"/>
            <a:r>
              <a:rPr lang="en-US" dirty="0" smtClean="0"/>
              <a:t>Localized String is recommended</a:t>
            </a:r>
            <a:endParaRPr lang="en-US" dirty="0"/>
          </a:p>
        </p:txBody>
      </p:sp>
      <p:sp>
        <p:nvSpPr>
          <p:cNvPr id="3" name="Text Placeholder 2"/>
          <p:cNvSpPr>
            <a:spLocks noGrp="1"/>
          </p:cNvSpPr>
          <p:nvPr>
            <p:ph type="body" sz="quarter" idx="11"/>
          </p:nvPr>
        </p:nvSpPr>
        <p:spPr/>
        <p:txBody>
          <a:bodyPr/>
          <a:lstStyle/>
          <a:p>
            <a:r>
              <a:rPr lang="en-US" dirty="0" smtClean="0"/>
              <a:t>Configurations for Table</a:t>
            </a:r>
            <a:endParaRPr lang="en-US" dirty="0"/>
          </a:p>
        </p:txBody>
      </p:sp>
      <p:pic>
        <p:nvPicPr>
          <p:cNvPr id="4" name="Picture 3"/>
          <p:cNvPicPr>
            <a:picLocks noChangeAspect="1"/>
          </p:cNvPicPr>
          <p:nvPr/>
        </p:nvPicPr>
        <p:blipFill>
          <a:blip r:embed="rId2"/>
          <a:stretch>
            <a:fillRect/>
          </a:stretch>
        </p:blipFill>
        <p:spPr>
          <a:xfrm>
            <a:off x="4689563" y="1310185"/>
            <a:ext cx="6369038" cy="4481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21887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36995" y="1462585"/>
            <a:ext cx="4669155" cy="4913194"/>
          </a:xfrm>
        </p:spPr>
        <p:txBody>
          <a:bodyPr/>
          <a:lstStyle/>
          <a:p>
            <a:r>
              <a:rPr lang="en-US" dirty="0" err="1"/>
              <a:t>WarningCount</a:t>
            </a:r>
            <a:endParaRPr lang="en-US" dirty="0"/>
          </a:p>
          <a:p>
            <a:pPr lvl="1"/>
            <a:r>
              <a:rPr lang="en-US" dirty="0"/>
              <a:t>Value: </a:t>
            </a:r>
            <a:r>
              <a:rPr lang="en-US" dirty="0" err="1"/>
              <a:t>alarmAggregateWarningCount</a:t>
            </a:r>
            <a:endParaRPr lang="en-US" dirty="0"/>
          </a:p>
          <a:p>
            <a:pPr lvl="1"/>
            <a:r>
              <a:rPr lang="en-US" dirty="0"/>
              <a:t>Id: </a:t>
            </a:r>
            <a:r>
              <a:rPr lang="en-US" dirty="0" err="1" smtClean="0"/>
              <a:t>warningCount</a:t>
            </a:r>
            <a:endParaRPr lang="en-US" kern="0" dirty="0" smtClean="0"/>
          </a:p>
          <a:p>
            <a:r>
              <a:rPr lang="en-US" kern="0" dirty="0" smtClean="0"/>
              <a:t>Health</a:t>
            </a:r>
            <a:endParaRPr lang="en-US" kern="0" dirty="0"/>
          </a:p>
          <a:p>
            <a:pPr lvl="1"/>
            <a:r>
              <a:rPr lang="en-US" kern="0" dirty="0"/>
              <a:t>Value</a:t>
            </a:r>
            <a:r>
              <a:rPr lang="en-US" b="1" kern="0" dirty="0"/>
              <a:t>: </a:t>
            </a:r>
            <a:r>
              <a:rPr lang="en-US" kern="0" dirty="0" err="1"/>
              <a:t>aggregateState</a:t>
            </a:r>
            <a:endParaRPr lang="en-US" kern="0" dirty="0"/>
          </a:p>
          <a:p>
            <a:pPr lvl="1"/>
            <a:r>
              <a:rPr lang="en-US" kern="0" dirty="0"/>
              <a:t>Id: health</a:t>
            </a:r>
          </a:p>
          <a:p>
            <a:pPr lvl="1"/>
            <a:r>
              <a:rPr lang="en-US" kern="0" dirty="0"/>
              <a:t>Header</a:t>
            </a:r>
            <a:r>
              <a:rPr lang="en-US" b="1" kern="0" dirty="0"/>
              <a:t>: </a:t>
            </a:r>
            <a:r>
              <a:rPr lang="en-US" kern="0" dirty="0"/>
              <a:t>Health</a:t>
            </a:r>
            <a:endParaRPr lang="en-US" b="1" kern="0" dirty="0"/>
          </a:p>
          <a:p>
            <a:r>
              <a:rPr lang="en-US" kern="0" dirty="0"/>
              <a:t>Last Updated</a:t>
            </a:r>
          </a:p>
          <a:p>
            <a:pPr lvl="1"/>
            <a:r>
              <a:rPr lang="en-US" kern="0" dirty="0"/>
              <a:t>Value:  </a:t>
            </a:r>
            <a:r>
              <a:rPr lang="en-US" kern="0" dirty="0" err="1"/>
              <a:t>lastUpdated</a:t>
            </a:r>
            <a:r>
              <a:rPr lang="en-US" kern="0" dirty="0"/>
              <a:t> </a:t>
            </a:r>
          </a:p>
          <a:p>
            <a:pPr lvl="1"/>
            <a:r>
              <a:rPr lang="en-US" kern="0" dirty="0"/>
              <a:t>Id: </a:t>
            </a:r>
            <a:r>
              <a:rPr lang="en-US" kern="0" dirty="0" err="1"/>
              <a:t>lastUpdated</a:t>
            </a:r>
            <a:endParaRPr lang="en-US" kern="0" dirty="0"/>
          </a:p>
          <a:p>
            <a:pPr lvl="1"/>
            <a:r>
              <a:rPr lang="en-US" kern="0" dirty="0"/>
              <a:t>Header: Last Updated</a:t>
            </a:r>
          </a:p>
          <a:p>
            <a:endParaRPr lang="en-US" dirty="0"/>
          </a:p>
        </p:txBody>
      </p:sp>
      <p:sp>
        <p:nvSpPr>
          <p:cNvPr id="3" name="Text Placeholder 2"/>
          <p:cNvSpPr>
            <a:spLocks noGrp="1"/>
          </p:cNvSpPr>
          <p:nvPr>
            <p:ph type="body" sz="quarter" idx="11"/>
          </p:nvPr>
        </p:nvSpPr>
        <p:spPr/>
        <p:txBody>
          <a:bodyPr/>
          <a:lstStyle/>
          <a:p>
            <a:r>
              <a:rPr lang="en-US" dirty="0" smtClean="0"/>
              <a:t>Table Column Configurations</a:t>
            </a:r>
            <a:endParaRPr lang="en-US" dirty="0"/>
          </a:p>
        </p:txBody>
      </p:sp>
      <p:sp>
        <p:nvSpPr>
          <p:cNvPr id="4" name="Content Placeholder 1"/>
          <p:cNvSpPr txBox="1">
            <a:spLocks/>
          </p:cNvSpPr>
          <p:nvPr/>
        </p:nvSpPr>
        <p:spPr>
          <a:xfrm>
            <a:off x="426720" y="1462585"/>
            <a:ext cx="4669155" cy="4913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0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panose="020B0604020202020204" pitchFamily="34" charset="0"/>
              <a:buChar char="−"/>
              <a:defRPr sz="16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panose="020B0604020202020204" pitchFamily="34" charset="0"/>
              <a:buChar char="•"/>
              <a:defRPr sz="14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panose="020B0604020202020204" pitchFamily="34" charset="0"/>
              <a:buChar char="−"/>
              <a:defRPr sz="12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Name</a:t>
            </a:r>
          </a:p>
          <a:p>
            <a:pPr lvl="1"/>
            <a:r>
              <a:rPr lang="en-US" dirty="0" smtClean="0"/>
              <a:t>Value: name</a:t>
            </a:r>
          </a:p>
          <a:p>
            <a:pPr lvl="1"/>
            <a:r>
              <a:rPr lang="en-US" dirty="0" smtClean="0"/>
              <a:t>Id: name</a:t>
            </a:r>
          </a:p>
          <a:p>
            <a:pPr lvl="1"/>
            <a:r>
              <a:rPr lang="en-US" dirty="0" smtClean="0"/>
              <a:t>Header: Service Name</a:t>
            </a:r>
          </a:p>
          <a:p>
            <a:r>
              <a:rPr lang="en-US" dirty="0" smtClean="0"/>
              <a:t>Service Level Compliance</a:t>
            </a:r>
          </a:p>
          <a:p>
            <a:pPr lvl="1"/>
            <a:r>
              <a:rPr lang="en-US" dirty="0" smtClean="0"/>
              <a:t>Value: </a:t>
            </a:r>
            <a:r>
              <a:rPr lang="en-US" dirty="0" err="1" smtClean="0"/>
              <a:t>aggregateStateSeverity</a:t>
            </a:r>
            <a:r>
              <a:rPr lang="en-US" dirty="0" smtClean="0"/>
              <a:t> </a:t>
            </a:r>
          </a:p>
          <a:p>
            <a:pPr lvl="1"/>
            <a:r>
              <a:rPr lang="en-US" dirty="0" smtClean="0"/>
              <a:t>Id: </a:t>
            </a:r>
            <a:r>
              <a:rPr lang="en-US" dirty="0" err="1" smtClean="0"/>
              <a:t>SLAState</a:t>
            </a:r>
            <a:endParaRPr lang="en-US" dirty="0" smtClean="0"/>
          </a:p>
          <a:p>
            <a:pPr lvl="1"/>
            <a:r>
              <a:rPr lang="en-US" dirty="0" smtClean="0"/>
              <a:t>Header: Service Level Compliance</a:t>
            </a:r>
          </a:p>
          <a:p>
            <a:r>
              <a:rPr lang="en-US" dirty="0" err="1" smtClean="0"/>
              <a:t>FatalCount</a:t>
            </a:r>
            <a:endParaRPr lang="en-US" dirty="0" smtClean="0"/>
          </a:p>
          <a:p>
            <a:pPr lvl="1"/>
            <a:r>
              <a:rPr lang="en-US" dirty="0" smtClean="0"/>
              <a:t>Value: </a:t>
            </a:r>
            <a:r>
              <a:rPr lang="en-US" dirty="0" err="1" smtClean="0"/>
              <a:t>alarmAggregateFatalCount</a:t>
            </a:r>
            <a:endParaRPr lang="en-US" dirty="0" smtClean="0"/>
          </a:p>
          <a:p>
            <a:pPr lvl="1"/>
            <a:r>
              <a:rPr lang="en-US" dirty="0" smtClean="0"/>
              <a:t>Id: </a:t>
            </a:r>
            <a:r>
              <a:rPr lang="en-US" dirty="0" err="1" smtClean="0"/>
              <a:t>fatalCount</a:t>
            </a:r>
            <a:endParaRPr lang="en-US" dirty="0" smtClean="0"/>
          </a:p>
          <a:p>
            <a:r>
              <a:rPr lang="en-US" dirty="0" err="1" smtClean="0"/>
              <a:t>CriticalCount</a:t>
            </a:r>
            <a:endParaRPr lang="en-US" dirty="0" smtClean="0"/>
          </a:p>
          <a:p>
            <a:pPr lvl="1"/>
            <a:r>
              <a:rPr lang="en-US" dirty="0" smtClean="0"/>
              <a:t>Value: </a:t>
            </a:r>
            <a:r>
              <a:rPr lang="en-US" dirty="0" err="1" smtClean="0"/>
              <a:t>alarmAggregateCriticalCount</a:t>
            </a:r>
            <a:endParaRPr lang="en-US" dirty="0" smtClean="0"/>
          </a:p>
          <a:p>
            <a:pPr lvl="1"/>
            <a:r>
              <a:rPr lang="en-US" dirty="0" smtClean="0"/>
              <a:t>Id: </a:t>
            </a:r>
            <a:r>
              <a:rPr lang="en-US" dirty="0" err="1" smtClean="0"/>
              <a:t>criticalCount</a:t>
            </a:r>
            <a:endParaRPr lang="en-US" dirty="0" smtClean="0"/>
          </a:p>
          <a:p>
            <a:endParaRPr lang="en-US" dirty="0"/>
          </a:p>
        </p:txBody>
      </p:sp>
    </p:spTree>
    <p:extLst>
      <p:ext uri="{BB962C8B-B14F-4D97-AF65-F5344CB8AC3E}">
        <p14:creationId xmlns:p14="http://schemas.microsoft.com/office/powerpoint/2010/main" val="17363860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01990" y="1205699"/>
            <a:ext cx="4711070" cy="4120947"/>
          </a:xfrm>
          <a:prstGeom prst="rect">
            <a:avLst/>
          </a:prstGeom>
          <a:ln>
            <a:noFill/>
          </a:ln>
          <a:effectLst>
            <a:outerShdw blurRad="292100" dist="139700" dir="2700000" algn="tl" rotWithShape="0">
              <a:srgbClr val="333333">
                <a:alpha val="65000"/>
              </a:srgbClr>
            </a:outerShdw>
          </a:effectLst>
        </p:spPr>
      </p:pic>
      <p:sp>
        <p:nvSpPr>
          <p:cNvPr id="3" name="Text Placeholder 2"/>
          <p:cNvSpPr>
            <a:spLocks noGrp="1"/>
          </p:cNvSpPr>
          <p:nvPr>
            <p:ph type="body" sz="quarter" idx="11"/>
          </p:nvPr>
        </p:nvSpPr>
        <p:spPr/>
        <p:txBody>
          <a:bodyPr/>
          <a:lstStyle/>
          <a:p>
            <a:r>
              <a:rPr lang="en-US" dirty="0" smtClean="0"/>
              <a:t>Test Service Table</a:t>
            </a:r>
            <a:endParaRPr lang="en-US" dirty="0"/>
          </a:p>
        </p:txBody>
      </p:sp>
      <p:pic>
        <p:nvPicPr>
          <p:cNvPr id="6" name="Picture 5"/>
          <p:cNvPicPr>
            <a:picLocks noChangeAspect="1"/>
          </p:cNvPicPr>
          <p:nvPr/>
        </p:nvPicPr>
        <p:blipFill>
          <a:blip r:embed="rId3"/>
          <a:stretch>
            <a:fillRect/>
          </a:stretch>
        </p:blipFill>
        <p:spPr>
          <a:xfrm>
            <a:off x="6403660" y="2397897"/>
            <a:ext cx="5388290" cy="868275"/>
          </a:xfrm>
          <a:prstGeom prst="rect">
            <a:avLst/>
          </a:prstGeom>
          <a:ln>
            <a:noFill/>
          </a:ln>
          <a:effectLst>
            <a:outerShdw blurRad="292100" dist="139700" dir="2700000" algn="tl" rotWithShape="0">
              <a:srgbClr val="333333">
                <a:alpha val="65000"/>
              </a:srgbClr>
            </a:outerShdw>
          </a:effectLst>
        </p:spPr>
      </p:pic>
      <p:cxnSp>
        <p:nvCxnSpPr>
          <p:cNvPr id="8" name="Straight Arrow Connector 7"/>
          <p:cNvCxnSpPr/>
          <p:nvPr/>
        </p:nvCxnSpPr>
        <p:spPr>
          <a:xfrm flipV="1">
            <a:off x="2638425" y="2514600"/>
            <a:ext cx="3765235" cy="751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4997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5864349" y="1870409"/>
            <a:ext cx="5369710" cy="9096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 Placeholder 2"/>
          <p:cNvSpPr>
            <a:spLocks noGrp="1"/>
          </p:cNvSpPr>
          <p:nvPr>
            <p:ph type="body" sz="quarter" idx="11"/>
          </p:nvPr>
        </p:nvSpPr>
        <p:spPr/>
        <p:txBody>
          <a:bodyPr/>
          <a:lstStyle/>
          <a:p>
            <a:r>
              <a:rPr lang="en-US" dirty="0" smtClean="0"/>
              <a:t>Improve Service Table</a:t>
            </a:r>
            <a:endParaRPr lang="en-US" dirty="0"/>
          </a:p>
        </p:txBody>
      </p:sp>
      <p:sp>
        <p:nvSpPr>
          <p:cNvPr id="5" name="Content Placeholder 1"/>
          <p:cNvSpPr txBox="1">
            <a:spLocks/>
          </p:cNvSpPr>
          <p:nvPr/>
        </p:nvSpPr>
        <p:spPr>
          <a:xfrm>
            <a:off x="274320" y="1310185"/>
            <a:ext cx="4587966" cy="4913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0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panose="020B0604020202020204" pitchFamily="34" charset="0"/>
              <a:buChar char="−"/>
              <a:defRPr sz="16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panose="020B0604020202020204" pitchFamily="34" charset="0"/>
              <a:buChar char="•"/>
              <a:defRPr sz="14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panose="020B0604020202020204" pitchFamily="34" charset="0"/>
              <a:buChar char="−"/>
              <a:defRPr sz="12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mtClean="0"/>
              <a:t>Add alignment for some column</a:t>
            </a:r>
          </a:p>
          <a:p>
            <a:r>
              <a:rPr lang="en-US" smtClean="0"/>
              <a:t>Group fataCount, criticalCount and warningCount as “Alarm”</a:t>
            </a:r>
          </a:p>
          <a:p>
            <a:r>
              <a:rPr lang="en-US" smtClean="0"/>
              <a:t>Change column order </a:t>
            </a:r>
          </a:p>
          <a:p>
            <a:r>
              <a:rPr lang="en-US" smtClean="0"/>
              <a:t>Add single row action(name: selectedService)</a:t>
            </a:r>
          </a:p>
          <a:p>
            <a:endParaRPr lang="en-US" dirty="0"/>
          </a:p>
        </p:txBody>
      </p:sp>
    </p:spTree>
    <p:extLst>
      <p:ext uri="{BB962C8B-B14F-4D97-AF65-F5344CB8AC3E}">
        <p14:creationId xmlns:p14="http://schemas.microsoft.com/office/powerpoint/2010/main" val="20810009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1310185"/>
            <a:ext cx="7772399" cy="4946924"/>
          </a:xfrm>
        </p:spPr>
        <p:txBody>
          <a:bodyPr/>
          <a:lstStyle/>
          <a:p>
            <a:r>
              <a:rPr lang="en-US" dirty="0" smtClean="0"/>
              <a:t>During this course we will cover</a:t>
            </a:r>
            <a:r>
              <a:rPr lang="en-US" dirty="0" smtClean="0"/>
              <a:t>:</a:t>
            </a:r>
            <a:endParaRPr lang="en-US" dirty="0" smtClean="0"/>
          </a:p>
          <a:p>
            <a:pPr lvl="1"/>
            <a:r>
              <a:rPr lang="en-US" dirty="0" smtClean="0"/>
              <a:t>Build </a:t>
            </a:r>
            <a:r>
              <a:rPr lang="en-US" dirty="0"/>
              <a:t>a CIO Dashboard step by step</a:t>
            </a:r>
            <a:r>
              <a:rPr lang="en-US" dirty="0" smtClean="0"/>
              <a:t>.</a:t>
            </a:r>
            <a:endParaRPr lang="en-US" sz="1600" dirty="0" smtClean="0"/>
          </a:p>
          <a:p>
            <a:pPr lvl="1"/>
            <a:r>
              <a:rPr lang="en-US" sz="1600" dirty="0" smtClean="0"/>
              <a:t>Build a CIO Report step by step.</a:t>
            </a:r>
            <a:endParaRPr lang="en-US" sz="1600" dirty="0" smtClean="0"/>
          </a:p>
        </p:txBody>
      </p:sp>
      <p:sp>
        <p:nvSpPr>
          <p:cNvPr id="2" name="Text Placeholder 1"/>
          <p:cNvSpPr>
            <a:spLocks noGrp="1"/>
          </p:cNvSpPr>
          <p:nvPr>
            <p:ph type="body" sz="quarter" idx="11"/>
          </p:nvPr>
        </p:nvSpPr>
        <p:spPr/>
        <p:txBody>
          <a:bodyPr/>
          <a:lstStyle/>
          <a:p>
            <a:r>
              <a:rPr lang="en-US" dirty="0" smtClean="0"/>
              <a:t>Course Objectives</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593" y="-1"/>
            <a:ext cx="4171407" cy="6257110"/>
          </a:xfrm>
          <a:prstGeom prst="rect">
            <a:avLst/>
          </a:prstGeom>
          <a:ln>
            <a:noFill/>
          </a:ln>
        </p:spPr>
      </p:pic>
    </p:spTree>
    <p:custDataLst>
      <p:tags r:id="rId1"/>
    </p:custDataLst>
    <p:extLst>
      <p:ext uri="{BB962C8B-B14F-4D97-AF65-F5344CB8AC3E}">
        <p14:creationId xmlns:p14="http://schemas.microsoft.com/office/powerpoint/2010/main" val="2344551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Make Hosts Map</a:t>
            </a:r>
            <a:endParaRPr lang="en-US" dirty="0"/>
          </a:p>
        </p:txBody>
      </p:sp>
    </p:spTree>
    <p:extLst>
      <p:ext uri="{BB962C8B-B14F-4D97-AF65-F5344CB8AC3E}">
        <p14:creationId xmlns:p14="http://schemas.microsoft.com/office/powerpoint/2010/main" val="32698882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2110260" y="1024723"/>
            <a:ext cx="6870902" cy="5256785"/>
          </a:xfrm>
          <a:prstGeom prst="rect">
            <a:avLst/>
          </a:prstGeom>
        </p:spPr>
      </p:pic>
      <p:sp>
        <p:nvSpPr>
          <p:cNvPr id="3" name="Text Placeholder 2"/>
          <p:cNvSpPr>
            <a:spLocks noGrp="1"/>
          </p:cNvSpPr>
          <p:nvPr>
            <p:ph type="body" sz="quarter" idx="11"/>
          </p:nvPr>
        </p:nvSpPr>
        <p:spPr/>
        <p:txBody>
          <a:bodyPr/>
          <a:lstStyle/>
          <a:p>
            <a:r>
              <a:rPr lang="en-US" dirty="0" smtClean="0"/>
              <a:t>Goal for Hosts Map</a:t>
            </a:r>
            <a:endParaRPr lang="en-US" dirty="0"/>
          </a:p>
        </p:txBody>
      </p:sp>
    </p:spTree>
    <p:extLst>
      <p:ext uri="{BB962C8B-B14F-4D97-AF65-F5344CB8AC3E}">
        <p14:creationId xmlns:p14="http://schemas.microsoft.com/office/powerpoint/2010/main" val="29340540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4260102" cy="4913194"/>
          </a:xfrm>
        </p:spPr>
        <p:txBody>
          <a:bodyPr/>
          <a:lstStyle/>
          <a:p>
            <a:r>
              <a:rPr lang="en-US" dirty="0" smtClean="0"/>
              <a:t>Map Node Association</a:t>
            </a:r>
          </a:p>
          <a:p>
            <a:pPr lvl="1"/>
            <a:r>
              <a:rPr lang="en-US" dirty="0" smtClean="0"/>
              <a:t>Used to provide latitude, longitude and value for each node associated with Map Topology Component.</a:t>
            </a:r>
            <a:endParaRPr lang="en-US" dirty="0"/>
          </a:p>
        </p:txBody>
      </p:sp>
      <p:sp>
        <p:nvSpPr>
          <p:cNvPr id="3" name="Text Placeholder 2"/>
          <p:cNvSpPr>
            <a:spLocks noGrp="1"/>
          </p:cNvSpPr>
          <p:nvPr>
            <p:ph type="body" sz="quarter" idx="11"/>
          </p:nvPr>
        </p:nvSpPr>
        <p:spPr/>
        <p:txBody>
          <a:bodyPr/>
          <a:lstStyle/>
          <a:p>
            <a:r>
              <a:rPr lang="en-US" dirty="0" smtClean="0"/>
              <a:t>Add a Map Node Association</a:t>
            </a:r>
            <a:endParaRPr lang="en-US" dirty="0"/>
          </a:p>
        </p:txBody>
      </p:sp>
      <p:pic>
        <p:nvPicPr>
          <p:cNvPr id="4" name="Picture 3"/>
          <p:cNvPicPr>
            <a:picLocks noChangeAspect="1"/>
          </p:cNvPicPr>
          <p:nvPr/>
        </p:nvPicPr>
        <p:blipFill>
          <a:blip r:embed="rId2"/>
          <a:stretch>
            <a:fillRect/>
          </a:stretch>
        </p:blipFill>
        <p:spPr>
          <a:xfrm>
            <a:off x="4341119" y="1310185"/>
            <a:ext cx="7603416" cy="4389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770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3458436" cy="4913194"/>
          </a:xfrm>
        </p:spPr>
        <p:txBody>
          <a:bodyPr/>
          <a:lstStyle/>
          <a:p>
            <a:r>
              <a:rPr lang="en-US" dirty="0" smtClean="0"/>
              <a:t>Add a context with name “</a:t>
            </a:r>
            <a:r>
              <a:rPr lang="en-US" dirty="0" err="1" smtClean="0"/>
              <a:t>currentNode</a:t>
            </a:r>
            <a:r>
              <a:rPr lang="en-US" dirty="0" smtClean="0"/>
              <a:t>”, this is a convention.</a:t>
            </a:r>
          </a:p>
          <a:p>
            <a:r>
              <a:rPr lang="en-US" dirty="0" smtClean="0"/>
              <a:t>Tag is used to build the relationship with Map Topology.</a:t>
            </a:r>
          </a:p>
        </p:txBody>
      </p:sp>
      <p:sp>
        <p:nvSpPr>
          <p:cNvPr id="3" name="Text Placeholder 2"/>
          <p:cNvSpPr>
            <a:spLocks noGrp="1"/>
          </p:cNvSpPr>
          <p:nvPr>
            <p:ph type="body" sz="quarter" idx="11"/>
          </p:nvPr>
        </p:nvSpPr>
        <p:spPr/>
        <p:txBody>
          <a:bodyPr/>
          <a:lstStyle/>
          <a:p>
            <a:r>
              <a:rPr lang="en-US" dirty="0" smtClean="0"/>
              <a:t>Configure Map Node Association</a:t>
            </a:r>
            <a:endParaRPr lang="en-US" dirty="0"/>
          </a:p>
        </p:txBody>
      </p:sp>
      <p:pic>
        <p:nvPicPr>
          <p:cNvPr id="4" name="Picture 3"/>
          <p:cNvPicPr>
            <a:picLocks noChangeAspect="1"/>
          </p:cNvPicPr>
          <p:nvPr/>
        </p:nvPicPr>
        <p:blipFill>
          <a:blip r:embed="rId2"/>
          <a:stretch>
            <a:fillRect/>
          </a:stretch>
        </p:blipFill>
        <p:spPr>
          <a:xfrm>
            <a:off x="5370659" y="1310185"/>
            <a:ext cx="5133333" cy="44380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67733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3308124" cy="4913194"/>
          </a:xfrm>
        </p:spPr>
        <p:txBody>
          <a:bodyPr/>
          <a:lstStyle/>
          <a:p>
            <a:r>
              <a:rPr lang="en-US" dirty="0" smtClean="0"/>
              <a:t>We prepared the functions and types</a:t>
            </a:r>
            <a:r>
              <a:rPr lang="en-US" dirty="0"/>
              <a:t> </a:t>
            </a:r>
            <a:r>
              <a:rPr lang="en-US" altLang="zh-CN" dirty="0" smtClean="0"/>
              <a:t>already</a:t>
            </a:r>
            <a:r>
              <a:rPr lang="en-US" dirty="0" smtClean="0"/>
              <a:t>.</a:t>
            </a:r>
          </a:p>
          <a:p>
            <a:r>
              <a:rPr lang="en-US" dirty="0" smtClean="0"/>
              <a:t>You could find them in </a:t>
            </a:r>
            <a:r>
              <a:rPr lang="en-US" i="1" dirty="0" smtClean="0"/>
              <a:t>sample</a:t>
            </a:r>
            <a:r>
              <a:rPr lang="en-US" dirty="0" smtClean="0"/>
              <a:t> module.</a:t>
            </a:r>
          </a:p>
        </p:txBody>
      </p:sp>
      <p:sp>
        <p:nvSpPr>
          <p:cNvPr id="3" name="Text Placeholder 2"/>
          <p:cNvSpPr>
            <a:spLocks noGrp="1"/>
          </p:cNvSpPr>
          <p:nvPr>
            <p:ph type="body" sz="quarter" idx="11"/>
          </p:nvPr>
        </p:nvSpPr>
        <p:spPr/>
        <p:txBody>
          <a:bodyPr/>
          <a:lstStyle/>
          <a:p>
            <a:r>
              <a:rPr lang="en-US" dirty="0" smtClean="0"/>
              <a:t>Add Types and Functions to Wrap Host with Geo Location</a:t>
            </a:r>
            <a:endParaRPr lang="en-US" dirty="0"/>
          </a:p>
        </p:txBody>
      </p:sp>
      <p:pic>
        <p:nvPicPr>
          <p:cNvPr id="4" name="Picture 3"/>
          <p:cNvPicPr>
            <a:picLocks noChangeAspect="1"/>
          </p:cNvPicPr>
          <p:nvPr/>
        </p:nvPicPr>
        <p:blipFill>
          <a:blip r:embed="rId2"/>
          <a:stretch>
            <a:fillRect/>
          </a:stretch>
        </p:blipFill>
        <p:spPr>
          <a:xfrm>
            <a:off x="4366389" y="1310185"/>
            <a:ext cx="7307451" cy="3749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68242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548701" y="1171901"/>
            <a:ext cx="10085896" cy="4641584"/>
          </a:xfrm>
          <a:prstGeom prst="rect">
            <a:avLst/>
          </a:prstGeom>
        </p:spPr>
      </p:pic>
      <p:sp>
        <p:nvSpPr>
          <p:cNvPr id="3" name="Text Placeholder 2"/>
          <p:cNvSpPr>
            <a:spLocks noGrp="1"/>
          </p:cNvSpPr>
          <p:nvPr>
            <p:ph type="body" sz="quarter" idx="11"/>
          </p:nvPr>
        </p:nvSpPr>
        <p:spPr/>
        <p:txBody>
          <a:bodyPr/>
          <a:lstStyle/>
          <a:p>
            <a:r>
              <a:rPr lang="en-US" dirty="0" smtClean="0"/>
              <a:t>Add a Map Topology</a:t>
            </a:r>
            <a:endParaRPr lang="en-US" dirty="0"/>
          </a:p>
        </p:txBody>
      </p:sp>
    </p:spTree>
    <p:extLst>
      <p:ext uri="{BB962C8B-B14F-4D97-AF65-F5344CB8AC3E}">
        <p14:creationId xmlns:p14="http://schemas.microsoft.com/office/powerpoint/2010/main" val="32827237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4097264" cy="4913194"/>
          </a:xfrm>
        </p:spPr>
        <p:txBody>
          <a:bodyPr/>
          <a:lstStyle/>
          <a:p>
            <a:r>
              <a:rPr lang="en-US" altLang="zh-CN" dirty="0" smtClean="0"/>
              <a:t>Add context “</a:t>
            </a:r>
            <a:r>
              <a:rPr lang="en-US" altLang="zh-CN" i="1" dirty="0" smtClean="0"/>
              <a:t>hosts</a:t>
            </a:r>
            <a:r>
              <a:rPr lang="en-US" altLang="zh-CN" dirty="0" smtClean="0"/>
              <a:t>” as Input</a:t>
            </a:r>
          </a:p>
          <a:p>
            <a:r>
              <a:rPr lang="en-US" altLang="zh-CN" dirty="0" smtClean="0"/>
              <a:t>Invoke function “</a:t>
            </a:r>
            <a:r>
              <a:rPr lang="en-US" altLang="zh-CN" i="1" dirty="0" smtClean="0"/>
              <a:t>Generate Sited Hosts</a:t>
            </a:r>
            <a:r>
              <a:rPr lang="en-US" altLang="zh-CN" dirty="0" smtClean="0"/>
              <a:t>” to convert </a:t>
            </a:r>
            <a:r>
              <a:rPr lang="en-US" altLang="zh-CN" i="1" dirty="0" smtClean="0"/>
              <a:t>hosts</a:t>
            </a:r>
            <a:r>
              <a:rPr lang="en-US" altLang="zh-CN" dirty="0" smtClean="0"/>
              <a:t> to </a:t>
            </a:r>
            <a:r>
              <a:rPr lang="en-US" altLang="zh-CN" i="1" dirty="0" err="1" smtClean="0"/>
              <a:t>sitedHosts</a:t>
            </a:r>
            <a:r>
              <a:rPr lang="en-US" altLang="zh-CN" dirty="0" smtClean="0"/>
              <a:t>.</a:t>
            </a:r>
          </a:p>
          <a:p>
            <a:r>
              <a:rPr lang="en-US" dirty="0" smtClean="0"/>
              <a:t>Specify the tag which is the same with </a:t>
            </a:r>
            <a:r>
              <a:rPr lang="en-US" i="1" dirty="0" smtClean="0"/>
              <a:t>Map Node Association</a:t>
            </a:r>
            <a:r>
              <a:rPr lang="en-US" dirty="0" smtClean="0"/>
              <a:t>.</a:t>
            </a:r>
          </a:p>
          <a:p>
            <a:r>
              <a:rPr lang="en-US" dirty="0" smtClean="0"/>
              <a:t>Test after Save.</a:t>
            </a:r>
            <a:endParaRPr lang="en-US" dirty="0"/>
          </a:p>
        </p:txBody>
      </p:sp>
      <p:sp>
        <p:nvSpPr>
          <p:cNvPr id="3" name="Text Placeholder 2"/>
          <p:cNvSpPr>
            <a:spLocks noGrp="1"/>
          </p:cNvSpPr>
          <p:nvPr>
            <p:ph type="body" sz="quarter" idx="11"/>
          </p:nvPr>
        </p:nvSpPr>
        <p:spPr/>
        <p:txBody>
          <a:bodyPr/>
          <a:lstStyle/>
          <a:p>
            <a:r>
              <a:rPr lang="en-US" dirty="0" smtClean="0"/>
              <a:t>Configure the </a:t>
            </a:r>
            <a:r>
              <a:rPr lang="en-US" dirty="0"/>
              <a:t>Map </a:t>
            </a:r>
            <a:r>
              <a:rPr lang="en-US" dirty="0" smtClean="0"/>
              <a:t>Topology</a:t>
            </a:r>
            <a:endParaRPr lang="en-US" dirty="0"/>
          </a:p>
          <a:p>
            <a:endParaRPr lang="en-US" dirty="0"/>
          </a:p>
        </p:txBody>
      </p:sp>
      <p:pic>
        <p:nvPicPr>
          <p:cNvPr id="4" name="Picture 3"/>
          <p:cNvPicPr>
            <a:picLocks noChangeAspect="1"/>
          </p:cNvPicPr>
          <p:nvPr/>
        </p:nvPicPr>
        <p:blipFill>
          <a:blip r:embed="rId2"/>
          <a:stretch>
            <a:fillRect/>
          </a:stretch>
        </p:blipFill>
        <p:spPr>
          <a:xfrm>
            <a:off x="4840748" y="1310185"/>
            <a:ext cx="6833092" cy="49131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44010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Make Hosts by OS Type Bar Chart</a:t>
            </a:r>
            <a:endParaRPr lang="en-US" dirty="0"/>
          </a:p>
        </p:txBody>
      </p:sp>
    </p:spTree>
    <p:extLst>
      <p:ext uri="{BB962C8B-B14F-4D97-AF65-F5344CB8AC3E}">
        <p14:creationId xmlns:p14="http://schemas.microsoft.com/office/powerpoint/2010/main" val="30436724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477136" y="924516"/>
            <a:ext cx="8405899" cy="5154075"/>
          </a:xfrm>
          <a:prstGeom prst="rect">
            <a:avLst/>
          </a:prstGeom>
          <a:ln>
            <a:noFill/>
          </a:ln>
          <a:effectLst>
            <a:outerShdw blurRad="292100" dist="139700" dir="2700000" algn="tl" rotWithShape="0">
              <a:srgbClr val="333333">
                <a:alpha val="65000"/>
              </a:srgbClr>
            </a:outerShdw>
          </a:effectLst>
        </p:spPr>
      </p:pic>
      <p:sp>
        <p:nvSpPr>
          <p:cNvPr id="3" name="Text Placeholder 2"/>
          <p:cNvSpPr>
            <a:spLocks noGrp="1"/>
          </p:cNvSpPr>
          <p:nvPr>
            <p:ph type="body" sz="quarter" idx="11"/>
          </p:nvPr>
        </p:nvSpPr>
        <p:spPr>
          <a:xfrm>
            <a:off x="285593" y="174112"/>
            <a:ext cx="11399520" cy="750404"/>
          </a:xfrm>
        </p:spPr>
        <p:txBody>
          <a:bodyPr/>
          <a:lstStyle/>
          <a:p>
            <a:r>
              <a:rPr lang="en-US" dirty="0" smtClean="0"/>
              <a:t>Goal for Hosts by OS Type Bar Chart</a:t>
            </a:r>
            <a:endParaRPr lang="en-US" dirty="0"/>
          </a:p>
        </p:txBody>
      </p:sp>
    </p:spTree>
    <p:extLst>
      <p:ext uri="{BB962C8B-B14F-4D97-AF65-F5344CB8AC3E}">
        <p14:creationId xmlns:p14="http://schemas.microsoft.com/office/powerpoint/2010/main" val="3518023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3909373" cy="4913194"/>
          </a:xfrm>
        </p:spPr>
        <p:txBody>
          <a:bodyPr/>
          <a:lstStyle/>
          <a:p>
            <a:r>
              <a:rPr lang="en-US" dirty="0"/>
              <a:t>We prepared the functions and types already, could be used directly.</a:t>
            </a:r>
          </a:p>
          <a:p>
            <a:endParaRPr lang="en-US" dirty="0"/>
          </a:p>
        </p:txBody>
      </p:sp>
      <p:sp>
        <p:nvSpPr>
          <p:cNvPr id="3" name="Text Placeholder 2"/>
          <p:cNvSpPr>
            <a:spLocks noGrp="1"/>
          </p:cNvSpPr>
          <p:nvPr>
            <p:ph type="body" sz="quarter" idx="11"/>
          </p:nvPr>
        </p:nvSpPr>
        <p:spPr/>
        <p:txBody>
          <a:bodyPr/>
          <a:lstStyle/>
          <a:p>
            <a:r>
              <a:rPr lang="en-US" dirty="0" smtClean="0"/>
              <a:t>Add Type and Functions to Wrap Hosts by OS Types</a:t>
            </a:r>
            <a:endParaRPr lang="en-US" dirty="0"/>
          </a:p>
        </p:txBody>
      </p:sp>
      <p:pic>
        <p:nvPicPr>
          <p:cNvPr id="4" name="Picture 3"/>
          <p:cNvPicPr>
            <a:picLocks noChangeAspect="1"/>
          </p:cNvPicPr>
          <p:nvPr/>
        </p:nvPicPr>
        <p:blipFill>
          <a:blip r:embed="rId2"/>
          <a:stretch>
            <a:fillRect/>
          </a:stretch>
        </p:blipFill>
        <p:spPr>
          <a:xfrm>
            <a:off x="4332801" y="1310185"/>
            <a:ext cx="7352312" cy="4178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0359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WCF stands for Web Console Framework</a:t>
            </a:r>
          </a:p>
          <a:p>
            <a:r>
              <a:rPr lang="en-US" dirty="0" smtClean="0"/>
              <a:t>Can be </a:t>
            </a:r>
            <a:r>
              <a:rPr lang="en-US" altLang="zh-CN" dirty="0" smtClean="0"/>
              <a:t>very easy (Drag and Drop)</a:t>
            </a:r>
          </a:p>
          <a:p>
            <a:r>
              <a:rPr lang="en-US" dirty="0" smtClean="0"/>
              <a:t>Can be very powerful and flexible  </a:t>
            </a:r>
          </a:p>
          <a:p>
            <a:pPr lvl="1"/>
            <a:r>
              <a:rPr lang="en-US" dirty="0" smtClean="0"/>
              <a:t>Many Components to choose</a:t>
            </a:r>
          </a:p>
          <a:p>
            <a:pPr lvl="1"/>
            <a:r>
              <a:rPr lang="en-US" dirty="0" smtClean="0"/>
              <a:t>Kinds of Renderers for rendering</a:t>
            </a:r>
          </a:p>
          <a:p>
            <a:pPr lvl="1"/>
            <a:r>
              <a:rPr lang="en-US" dirty="0" smtClean="0"/>
              <a:t>Support Java/Groovy to do anything</a:t>
            </a:r>
          </a:p>
          <a:p>
            <a:pPr lvl="1"/>
            <a:r>
              <a:rPr lang="en-US" dirty="0" smtClean="0"/>
              <a:t>Easy to bind Monitoring Data Model</a:t>
            </a:r>
          </a:p>
          <a:p>
            <a:pPr lvl="1"/>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What is WCF</a:t>
            </a:r>
            <a:endParaRPr lang="en-US" dirty="0"/>
          </a:p>
        </p:txBody>
      </p:sp>
    </p:spTree>
    <p:extLst>
      <p:ext uri="{BB962C8B-B14F-4D97-AF65-F5344CB8AC3E}">
        <p14:creationId xmlns:p14="http://schemas.microsoft.com/office/powerpoint/2010/main" val="39159090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90790" y="1309688"/>
            <a:ext cx="8767532" cy="4913312"/>
          </a:xfrm>
          <a:prstGeom prst="rect">
            <a:avLst/>
          </a:prstGeom>
        </p:spPr>
      </p:pic>
      <p:sp>
        <p:nvSpPr>
          <p:cNvPr id="3" name="Text Placeholder 2"/>
          <p:cNvSpPr>
            <a:spLocks noGrp="1"/>
          </p:cNvSpPr>
          <p:nvPr>
            <p:ph type="body" sz="quarter" idx="11"/>
          </p:nvPr>
        </p:nvSpPr>
        <p:spPr/>
        <p:txBody>
          <a:bodyPr/>
          <a:lstStyle/>
          <a:p>
            <a:r>
              <a:rPr lang="en-US" dirty="0" smtClean="0"/>
              <a:t>Add a Bar or Pie Chart</a:t>
            </a:r>
            <a:endParaRPr lang="en-US" dirty="0"/>
          </a:p>
        </p:txBody>
      </p:sp>
    </p:spTree>
    <p:extLst>
      <p:ext uri="{BB962C8B-B14F-4D97-AF65-F5344CB8AC3E}">
        <p14:creationId xmlns:p14="http://schemas.microsoft.com/office/powerpoint/2010/main" val="1455794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5760984" y="1310067"/>
            <a:ext cx="5788284" cy="4913312"/>
          </a:xfrm>
          <a:prstGeom prst="rect">
            <a:avLst/>
          </a:prstGeom>
          <a:ln>
            <a:noFill/>
          </a:ln>
          <a:effectLst>
            <a:outerShdw blurRad="292100" dist="139700" dir="2700000" algn="tl" rotWithShape="0">
              <a:srgbClr val="333333">
                <a:alpha val="65000"/>
              </a:srgbClr>
            </a:outerShdw>
          </a:effectLst>
        </p:spPr>
      </p:pic>
      <p:sp>
        <p:nvSpPr>
          <p:cNvPr id="3" name="Text Placeholder 2"/>
          <p:cNvSpPr>
            <a:spLocks noGrp="1"/>
          </p:cNvSpPr>
          <p:nvPr>
            <p:ph type="body" sz="quarter" idx="11"/>
          </p:nvPr>
        </p:nvSpPr>
        <p:spPr/>
        <p:txBody>
          <a:bodyPr/>
          <a:lstStyle/>
          <a:p>
            <a:r>
              <a:rPr lang="en-US" dirty="0" smtClean="0"/>
              <a:t>Configure the Bar or Pie Chart</a:t>
            </a:r>
            <a:endParaRPr lang="en-US" dirty="0"/>
          </a:p>
        </p:txBody>
      </p:sp>
      <p:sp>
        <p:nvSpPr>
          <p:cNvPr id="5" name="Content Placeholder 1"/>
          <p:cNvSpPr txBox="1">
            <a:spLocks/>
          </p:cNvSpPr>
          <p:nvPr/>
        </p:nvSpPr>
        <p:spPr>
          <a:xfrm>
            <a:off x="274320" y="1310185"/>
            <a:ext cx="3909373" cy="4913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0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panose="020B0604020202020204" pitchFamily="34" charset="0"/>
              <a:buChar char="−"/>
              <a:defRPr sz="16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panose="020B0604020202020204" pitchFamily="34" charset="0"/>
              <a:buChar char="•"/>
              <a:defRPr sz="14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panose="020B0604020202020204" pitchFamily="34" charset="0"/>
              <a:buChar char="−"/>
              <a:defRPr sz="12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Add context hosts as Input</a:t>
            </a:r>
          </a:p>
          <a:p>
            <a:r>
              <a:rPr lang="en-US" dirty="0" smtClean="0"/>
              <a:t>Invoke function “</a:t>
            </a:r>
            <a:r>
              <a:rPr lang="en-US" i="1" dirty="0" smtClean="0"/>
              <a:t>Group Host by OS Type</a:t>
            </a:r>
            <a:r>
              <a:rPr lang="en-US" dirty="0" smtClean="0"/>
              <a:t>” to group the hosts by OS.</a:t>
            </a:r>
          </a:p>
          <a:p>
            <a:r>
              <a:rPr lang="en-US" dirty="0" smtClean="0"/>
              <a:t>Configure “</a:t>
            </a:r>
            <a:r>
              <a:rPr lang="en-US" i="1" dirty="0" smtClean="0"/>
              <a:t>Parent Items</a:t>
            </a:r>
            <a:r>
              <a:rPr lang="en-US" dirty="0" smtClean="0"/>
              <a:t>”</a:t>
            </a:r>
            <a:endParaRPr lang="en-US" dirty="0"/>
          </a:p>
        </p:txBody>
      </p:sp>
    </p:spTree>
    <p:extLst>
      <p:ext uri="{BB962C8B-B14F-4D97-AF65-F5344CB8AC3E}">
        <p14:creationId xmlns:p14="http://schemas.microsoft.com/office/powerpoint/2010/main" val="25420768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Copy Resources Summary View</a:t>
            </a:r>
            <a:endParaRPr lang="en-US" dirty="0"/>
          </a:p>
        </p:txBody>
      </p:sp>
    </p:spTree>
    <p:extLst>
      <p:ext uri="{BB962C8B-B14F-4D97-AF65-F5344CB8AC3E}">
        <p14:creationId xmlns:p14="http://schemas.microsoft.com/office/powerpoint/2010/main" val="3156836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36396" y="1309688"/>
            <a:ext cx="8676320" cy="4913312"/>
          </a:xfrm>
          <a:prstGeom prst="rect">
            <a:avLst/>
          </a:prstGeom>
          <a:ln>
            <a:noFill/>
          </a:ln>
          <a:effectLst>
            <a:outerShdw blurRad="292100" dist="139700" dir="2700000" algn="tl" rotWithShape="0">
              <a:srgbClr val="333333">
                <a:alpha val="65000"/>
              </a:srgbClr>
            </a:outerShdw>
          </a:effectLst>
        </p:spPr>
      </p:pic>
      <p:sp>
        <p:nvSpPr>
          <p:cNvPr id="3" name="Text Placeholder 2"/>
          <p:cNvSpPr>
            <a:spLocks noGrp="1"/>
          </p:cNvSpPr>
          <p:nvPr>
            <p:ph type="body" sz="quarter" idx="11"/>
          </p:nvPr>
        </p:nvSpPr>
        <p:spPr/>
        <p:txBody>
          <a:bodyPr/>
          <a:lstStyle/>
          <a:p>
            <a:r>
              <a:rPr lang="en-US" dirty="0" smtClean="0"/>
              <a:t>Goal for Resource Summary</a:t>
            </a:r>
            <a:endParaRPr lang="en-US" dirty="0"/>
          </a:p>
        </p:txBody>
      </p:sp>
    </p:spTree>
    <p:extLst>
      <p:ext uri="{BB962C8B-B14F-4D97-AF65-F5344CB8AC3E}">
        <p14:creationId xmlns:p14="http://schemas.microsoft.com/office/powerpoint/2010/main" val="25767942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3882044" cy="4913194"/>
          </a:xfrm>
        </p:spPr>
        <p:txBody>
          <a:bodyPr/>
          <a:lstStyle/>
          <a:p>
            <a:r>
              <a:rPr lang="en-US" dirty="0" smtClean="0"/>
              <a:t>Use WCF Investigation (Design Tab) to locate the View.</a:t>
            </a:r>
          </a:p>
          <a:p>
            <a:r>
              <a:rPr lang="en-US" dirty="0" smtClean="0"/>
              <a:t>Inspect into the View to edit.</a:t>
            </a:r>
            <a:endParaRPr lang="en-US" dirty="0"/>
          </a:p>
        </p:txBody>
      </p:sp>
      <p:sp>
        <p:nvSpPr>
          <p:cNvPr id="3" name="Text Placeholder 2"/>
          <p:cNvSpPr>
            <a:spLocks noGrp="1"/>
          </p:cNvSpPr>
          <p:nvPr>
            <p:ph type="body" sz="quarter" idx="11"/>
          </p:nvPr>
        </p:nvSpPr>
        <p:spPr/>
        <p:txBody>
          <a:bodyPr/>
          <a:lstStyle/>
          <a:p>
            <a:r>
              <a:rPr lang="en-US" dirty="0"/>
              <a:t>Locate</a:t>
            </a:r>
            <a:r>
              <a:rPr lang="en-US" dirty="0" smtClean="0"/>
              <a:t> Resource Summary View within IC</a:t>
            </a:r>
            <a:endParaRPr lang="en-US" dirty="0"/>
          </a:p>
        </p:txBody>
      </p:sp>
      <p:pic>
        <p:nvPicPr>
          <p:cNvPr id="5" name="Picture 4"/>
          <p:cNvPicPr>
            <a:picLocks noChangeAspect="1"/>
          </p:cNvPicPr>
          <p:nvPr/>
        </p:nvPicPr>
        <p:blipFill>
          <a:blip r:embed="rId2"/>
          <a:stretch>
            <a:fillRect/>
          </a:stretch>
        </p:blipFill>
        <p:spPr>
          <a:xfrm>
            <a:off x="4873536" y="1310185"/>
            <a:ext cx="7023066" cy="3270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90507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Copy Resource Summary from </a:t>
            </a:r>
            <a:r>
              <a:rPr lang="en-US" dirty="0" smtClean="0"/>
              <a:t>IC</a:t>
            </a:r>
            <a:endParaRPr lang="en-US" dirty="0"/>
          </a:p>
          <a:p>
            <a:endParaRPr lang="en-US" dirty="0"/>
          </a:p>
        </p:txBody>
      </p:sp>
      <p:pic>
        <p:nvPicPr>
          <p:cNvPr id="5" name="Picture 4"/>
          <p:cNvPicPr>
            <a:picLocks noChangeAspect="1"/>
          </p:cNvPicPr>
          <p:nvPr/>
        </p:nvPicPr>
        <p:blipFill>
          <a:blip r:embed="rId2"/>
          <a:stretch>
            <a:fillRect/>
          </a:stretch>
        </p:blipFill>
        <p:spPr>
          <a:xfrm>
            <a:off x="5334181" y="1701800"/>
            <a:ext cx="2251082" cy="2739804"/>
          </a:xfrm>
          <a:prstGeom prst="rect">
            <a:avLst/>
          </a:prstGeom>
          <a:ln>
            <a:noFill/>
          </a:ln>
          <a:effectLst>
            <a:outerShdw blurRad="292100" dist="139700" dir="2700000" algn="tl" rotWithShape="0">
              <a:srgbClr val="333333">
                <a:alpha val="65000"/>
              </a:srgbClr>
            </a:outerShdw>
          </a:effectLst>
        </p:spPr>
      </p:pic>
      <p:pic>
        <p:nvPicPr>
          <p:cNvPr id="7" name="Content Placeholder 6"/>
          <p:cNvPicPr>
            <a:picLocks noGrp="1" noChangeAspect="1"/>
          </p:cNvPicPr>
          <p:nvPr>
            <p:ph idx="1"/>
          </p:nvPr>
        </p:nvPicPr>
        <p:blipFill>
          <a:blip r:embed="rId3"/>
          <a:stretch>
            <a:fillRect/>
          </a:stretch>
        </p:blipFill>
        <p:spPr>
          <a:xfrm>
            <a:off x="274320" y="1604852"/>
            <a:ext cx="4880186" cy="2933700"/>
          </a:xfrm>
          <a:prstGeom prst="rect">
            <a:avLst/>
          </a:prstGeom>
          <a:ln>
            <a:noFill/>
          </a:ln>
          <a:effectLst>
            <a:outerShdw blurRad="292100" dist="139700" dir="2700000" algn="tl" rotWithShape="0">
              <a:srgbClr val="333333">
                <a:alpha val="65000"/>
              </a:srgbClr>
            </a:outerShdw>
          </a:effectLst>
        </p:spPr>
      </p:pic>
      <p:cxnSp>
        <p:nvCxnSpPr>
          <p:cNvPr id="9" name="Straight Arrow Connector 8"/>
          <p:cNvCxnSpPr/>
          <p:nvPr/>
        </p:nvCxnSpPr>
        <p:spPr>
          <a:xfrm flipV="1">
            <a:off x="4419600" y="1841500"/>
            <a:ext cx="1016000" cy="48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8041053" y="2495663"/>
            <a:ext cx="3274648" cy="876089"/>
          </a:xfrm>
          <a:prstGeom prst="rect">
            <a:avLst/>
          </a:prstGeom>
          <a:ln>
            <a:noFill/>
          </a:ln>
          <a:effectLst>
            <a:outerShdw blurRad="292100" dist="139700" dir="2700000" algn="tl" rotWithShape="0">
              <a:srgbClr val="333333">
                <a:alpha val="65000"/>
              </a:srgbClr>
            </a:outerShdw>
          </a:effectLst>
        </p:spPr>
      </p:pic>
      <p:cxnSp>
        <p:nvCxnSpPr>
          <p:cNvPr id="14" name="Straight Arrow Connector 13"/>
          <p:cNvCxnSpPr/>
          <p:nvPr/>
        </p:nvCxnSpPr>
        <p:spPr>
          <a:xfrm flipV="1">
            <a:off x="7023100" y="3071702"/>
            <a:ext cx="3771900" cy="1220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8905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Construct CIO Dashboard</a:t>
            </a:r>
            <a:endParaRPr lang="en-US" dirty="0"/>
          </a:p>
        </p:txBody>
      </p:sp>
    </p:spTree>
    <p:extLst>
      <p:ext uri="{BB962C8B-B14F-4D97-AF65-F5344CB8AC3E}">
        <p14:creationId xmlns:p14="http://schemas.microsoft.com/office/powerpoint/2010/main" val="7756578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15135" y="1309688"/>
            <a:ext cx="9518842" cy="4913312"/>
          </a:xfrm>
          <a:prstGeom prst="rect">
            <a:avLst/>
          </a:prstGeom>
          <a:ln>
            <a:noFill/>
          </a:ln>
          <a:effectLst>
            <a:outerShdw blurRad="292100" dist="139700" dir="2700000" algn="tl" rotWithShape="0">
              <a:srgbClr val="333333">
                <a:alpha val="65000"/>
              </a:srgbClr>
            </a:outerShdw>
          </a:effectLst>
        </p:spPr>
      </p:pic>
      <p:sp>
        <p:nvSpPr>
          <p:cNvPr id="3" name="Text Placeholder 2"/>
          <p:cNvSpPr>
            <a:spLocks noGrp="1"/>
          </p:cNvSpPr>
          <p:nvPr>
            <p:ph type="body" sz="quarter" idx="11"/>
          </p:nvPr>
        </p:nvSpPr>
        <p:spPr/>
        <p:txBody>
          <a:bodyPr/>
          <a:lstStyle/>
          <a:p>
            <a:r>
              <a:rPr lang="en-US" altLang="zh-CN" dirty="0" smtClean="0"/>
              <a:t>Goal for CIO Dashboard</a:t>
            </a:r>
            <a:endParaRPr lang="en-US" dirty="0"/>
          </a:p>
        </p:txBody>
      </p:sp>
    </p:spTree>
    <p:extLst>
      <p:ext uri="{BB962C8B-B14F-4D97-AF65-F5344CB8AC3E}">
        <p14:creationId xmlns:p14="http://schemas.microsoft.com/office/powerpoint/2010/main" val="27611067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Add a Rows Layout</a:t>
            </a:r>
            <a:endParaRPr lang="en-US" dirty="0"/>
          </a:p>
        </p:txBody>
      </p:sp>
      <p:pic>
        <p:nvPicPr>
          <p:cNvPr id="7" name="Content Placeholder 6"/>
          <p:cNvPicPr>
            <a:picLocks noGrp="1" noChangeAspect="1"/>
          </p:cNvPicPr>
          <p:nvPr>
            <p:ph idx="1"/>
          </p:nvPr>
        </p:nvPicPr>
        <p:blipFill>
          <a:blip r:embed="rId2"/>
          <a:stretch>
            <a:fillRect/>
          </a:stretch>
        </p:blipFill>
        <p:spPr>
          <a:xfrm>
            <a:off x="1253444" y="1309688"/>
            <a:ext cx="9442225" cy="4913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35427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General Setup for Layout</a:t>
            </a:r>
            <a:endParaRPr lang="en-US" dirty="0"/>
          </a:p>
        </p:txBody>
      </p:sp>
      <p:sp>
        <p:nvSpPr>
          <p:cNvPr id="5" name="Content Placeholder 4"/>
          <p:cNvSpPr>
            <a:spLocks noGrp="1"/>
          </p:cNvSpPr>
          <p:nvPr>
            <p:ph idx="1"/>
          </p:nvPr>
        </p:nvSpPr>
        <p:spPr>
          <a:xfrm>
            <a:off x="274320" y="1310185"/>
            <a:ext cx="3582785" cy="4913194"/>
          </a:xfrm>
        </p:spPr>
        <p:txBody>
          <a:bodyPr/>
          <a:lstStyle/>
          <a:p>
            <a:r>
              <a:rPr lang="en-US" dirty="0" smtClean="0"/>
              <a:t>Name: CIO Dashboard</a:t>
            </a:r>
          </a:p>
          <a:p>
            <a:r>
              <a:rPr lang="en-US" dirty="0" smtClean="0"/>
              <a:t>Purpose: Page</a:t>
            </a:r>
            <a:endParaRPr lang="en-US" dirty="0"/>
          </a:p>
        </p:txBody>
      </p:sp>
      <p:pic>
        <p:nvPicPr>
          <p:cNvPr id="7" name="Picture 6"/>
          <p:cNvPicPr>
            <a:picLocks noChangeAspect="1"/>
          </p:cNvPicPr>
          <p:nvPr/>
        </p:nvPicPr>
        <p:blipFill>
          <a:blip r:embed="rId2"/>
          <a:stretch>
            <a:fillRect/>
          </a:stretch>
        </p:blipFill>
        <p:spPr>
          <a:xfrm>
            <a:off x="6095999" y="1024724"/>
            <a:ext cx="4961905" cy="4990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87010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Preparation</a:t>
            </a:r>
            <a:endParaRPr lang="en-US" dirty="0"/>
          </a:p>
        </p:txBody>
      </p:sp>
    </p:spTree>
    <p:custDataLst>
      <p:tags r:id="rId1"/>
    </p:custDataLst>
    <p:extLst>
      <p:ext uri="{BB962C8B-B14F-4D97-AF65-F5344CB8AC3E}">
        <p14:creationId xmlns:p14="http://schemas.microsoft.com/office/powerpoint/2010/main" val="2858069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3915295" cy="4913194"/>
          </a:xfrm>
        </p:spPr>
        <p:txBody>
          <a:bodyPr/>
          <a:lstStyle/>
          <a:p>
            <a:r>
              <a:rPr lang="en-US" i="1" dirty="0" err="1" smtClean="0"/>
              <a:t>selectedService</a:t>
            </a:r>
            <a:r>
              <a:rPr lang="en-US" dirty="0" smtClean="0"/>
              <a:t>: this context is used to pass the value of selected service in </a:t>
            </a:r>
            <a:r>
              <a:rPr lang="en-US" i="1" dirty="0" smtClean="0"/>
              <a:t>Service Table</a:t>
            </a:r>
            <a:r>
              <a:rPr lang="en-US" dirty="0" smtClean="0"/>
              <a:t>.</a:t>
            </a:r>
          </a:p>
          <a:p>
            <a:r>
              <a:rPr lang="en-US" i="1" dirty="0" smtClean="0"/>
              <a:t>hosts</a:t>
            </a:r>
            <a:r>
              <a:rPr lang="en-US" dirty="0" smtClean="0"/>
              <a:t>: values are from the </a:t>
            </a:r>
            <a:r>
              <a:rPr lang="en-US" i="1" dirty="0" err="1" smtClean="0"/>
              <a:t>selectedService</a:t>
            </a:r>
            <a:r>
              <a:rPr lang="en-US" dirty="0" smtClean="0"/>
              <a:t>, and it is required by views  ‘</a:t>
            </a:r>
            <a:r>
              <a:rPr lang="en-US" i="1" dirty="0" smtClean="0"/>
              <a:t>Host Topology</a:t>
            </a:r>
            <a:r>
              <a:rPr lang="en-US" dirty="0" smtClean="0"/>
              <a:t>’ and ‘</a:t>
            </a:r>
            <a:r>
              <a:rPr lang="en-US" i="1" dirty="0" smtClean="0"/>
              <a:t>Hosts Summary by OS Type</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Context Setup for Layout </a:t>
            </a:r>
            <a:endParaRPr lang="en-US" dirty="0"/>
          </a:p>
        </p:txBody>
      </p:sp>
      <p:pic>
        <p:nvPicPr>
          <p:cNvPr id="5" name="Picture 4"/>
          <p:cNvPicPr>
            <a:picLocks noChangeAspect="1"/>
          </p:cNvPicPr>
          <p:nvPr/>
        </p:nvPicPr>
        <p:blipFill>
          <a:blip r:embed="rId2"/>
          <a:stretch>
            <a:fillRect/>
          </a:stretch>
        </p:blipFill>
        <p:spPr>
          <a:xfrm>
            <a:off x="4816697" y="1564574"/>
            <a:ext cx="6857143" cy="31523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66792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Add Service Table to Layout – Step 1</a:t>
            </a:r>
            <a:endParaRPr lang="en-US" dirty="0"/>
          </a:p>
        </p:txBody>
      </p:sp>
      <p:pic>
        <p:nvPicPr>
          <p:cNvPr id="11" name="Picture 10"/>
          <p:cNvPicPr>
            <a:picLocks noChangeAspect="1"/>
          </p:cNvPicPr>
          <p:nvPr/>
        </p:nvPicPr>
        <p:blipFill>
          <a:blip r:embed="rId2"/>
          <a:stretch>
            <a:fillRect/>
          </a:stretch>
        </p:blipFill>
        <p:spPr>
          <a:xfrm>
            <a:off x="3222552" y="1267952"/>
            <a:ext cx="4718814" cy="44174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84794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Add Service Table to </a:t>
            </a:r>
            <a:r>
              <a:rPr lang="en-US" dirty="0" smtClean="0"/>
              <a:t>Layout – Step 2</a:t>
            </a:r>
            <a:endParaRPr lang="en-US" dirty="0"/>
          </a:p>
        </p:txBody>
      </p:sp>
      <p:pic>
        <p:nvPicPr>
          <p:cNvPr id="5" name="Picture 4"/>
          <p:cNvPicPr>
            <a:picLocks noChangeAspect="1"/>
          </p:cNvPicPr>
          <p:nvPr/>
        </p:nvPicPr>
        <p:blipFill>
          <a:blip r:embed="rId2"/>
          <a:stretch>
            <a:fillRect/>
          </a:stretch>
        </p:blipFill>
        <p:spPr>
          <a:xfrm>
            <a:off x="3053541" y="1207604"/>
            <a:ext cx="5325688" cy="4754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9330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Add Service Table to </a:t>
            </a:r>
            <a:r>
              <a:rPr lang="en-US" dirty="0" smtClean="0"/>
              <a:t>Layout – Step 3</a:t>
            </a:r>
            <a:endParaRPr lang="en-US" dirty="0"/>
          </a:p>
        </p:txBody>
      </p:sp>
      <p:pic>
        <p:nvPicPr>
          <p:cNvPr id="6" name="Picture 5"/>
          <p:cNvPicPr>
            <a:picLocks noChangeAspect="1"/>
          </p:cNvPicPr>
          <p:nvPr/>
        </p:nvPicPr>
        <p:blipFill>
          <a:blip r:embed="rId2"/>
          <a:stretch>
            <a:fillRect/>
          </a:stretch>
        </p:blipFill>
        <p:spPr>
          <a:xfrm>
            <a:off x="3067428" y="1024724"/>
            <a:ext cx="4990015" cy="5107704"/>
          </a:xfrm>
          <a:prstGeom prst="rect">
            <a:avLst/>
          </a:prstGeom>
        </p:spPr>
      </p:pic>
    </p:spTree>
    <p:extLst>
      <p:ext uri="{BB962C8B-B14F-4D97-AF65-F5344CB8AC3E}">
        <p14:creationId xmlns:p14="http://schemas.microsoft.com/office/powerpoint/2010/main" val="3016790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Add Service Table to </a:t>
            </a:r>
            <a:r>
              <a:rPr lang="en-US" dirty="0" smtClean="0"/>
              <a:t>Layout – Step 4</a:t>
            </a:r>
            <a:endParaRPr lang="en-US" dirty="0"/>
          </a:p>
        </p:txBody>
      </p:sp>
      <p:sp>
        <p:nvSpPr>
          <p:cNvPr id="5" name="Content Placeholder 1"/>
          <p:cNvSpPr>
            <a:spLocks noGrp="1"/>
          </p:cNvSpPr>
          <p:nvPr>
            <p:ph idx="1"/>
          </p:nvPr>
        </p:nvSpPr>
        <p:spPr>
          <a:xfrm>
            <a:off x="274320" y="1310185"/>
            <a:ext cx="3915295" cy="4913194"/>
          </a:xfrm>
        </p:spPr>
        <p:txBody>
          <a:bodyPr/>
          <a:lstStyle/>
          <a:p>
            <a:r>
              <a:rPr lang="en-US" dirty="0" smtClean="0"/>
              <a:t>Add other views to Layout in the same way</a:t>
            </a:r>
          </a:p>
          <a:p>
            <a:pPr lvl="1"/>
            <a:r>
              <a:rPr lang="en-US" i="1" dirty="0" smtClean="0"/>
              <a:t>Host Topology</a:t>
            </a:r>
          </a:p>
          <a:p>
            <a:pPr lvl="1"/>
            <a:r>
              <a:rPr lang="en-US" i="1" dirty="0" smtClean="0"/>
              <a:t>Host Summary by OS Type</a:t>
            </a:r>
          </a:p>
          <a:p>
            <a:pPr lvl="1"/>
            <a:r>
              <a:rPr lang="en-US" i="1" dirty="0"/>
              <a:t>Summary View For Hosts (In Quick View</a:t>
            </a:r>
            <a:r>
              <a:rPr lang="en-US" i="1" dirty="0" smtClean="0"/>
              <a:t>)</a:t>
            </a:r>
          </a:p>
          <a:p>
            <a:r>
              <a:rPr lang="en-US" dirty="0" smtClean="0"/>
              <a:t>Note, the input of </a:t>
            </a:r>
            <a:r>
              <a:rPr lang="en-US" i="1" dirty="0" smtClean="0"/>
              <a:t>Summary View For Hosts (In Quick View) </a:t>
            </a:r>
            <a:r>
              <a:rPr lang="en-US" dirty="0" smtClean="0"/>
              <a:t>is </a:t>
            </a:r>
            <a:r>
              <a:rPr lang="en-US" i="1" dirty="0" smtClean="0"/>
              <a:t>objects</a:t>
            </a:r>
            <a:r>
              <a:rPr lang="en-US" dirty="0" smtClean="0"/>
              <a:t>, which is not match with any context of this Layout, should convert context </a:t>
            </a:r>
            <a:r>
              <a:rPr lang="en-US" i="1" dirty="0" smtClean="0"/>
              <a:t>hosts </a:t>
            </a:r>
            <a:r>
              <a:rPr lang="en-US" dirty="0" smtClean="0"/>
              <a:t>to </a:t>
            </a:r>
            <a:r>
              <a:rPr lang="en-US" i="1" dirty="0" smtClean="0"/>
              <a:t>objects</a:t>
            </a:r>
            <a:r>
              <a:rPr lang="en-US" dirty="0" smtClean="0"/>
              <a:t> when adding this view.</a:t>
            </a:r>
            <a:endParaRPr lang="en-US" i="1" dirty="0"/>
          </a:p>
        </p:txBody>
      </p:sp>
      <p:pic>
        <p:nvPicPr>
          <p:cNvPr id="4" name="Picture 3"/>
          <p:cNvPicPr>
            <a:picLocks noChangeAspect="1"/>
          </p:cNvPicPr>
          <p:nvPr/>
        </p:nvPicPr>
        <p:blipFill>
          <a:blip r:embed="rId2"/>
          <a:stretch>
            <a:fillRect/>
          </a:stretch>
        </p:blipFill>
        <p:spPr>
          <a:xfrm>
            <a:off x="5947092" y="1222512"/>
            <a:ext cx="5030254" cy="43694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7716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4580313" cy="4913194"/>
          </a:xfrm>
        </p:spPr>
        <p:txBody>
          <a:bodyPr>
            <a:normAutofit fontScale="92500" lnSpcReduction="20000"/>
          </a:bodyPr>
          <a:lstStyle/>
          <a:p>
            <a:r>
              <a:rPr lang="en-US" dirty="0" smtClean="0"/>
              <a:t>Specify following properties for each view in Layout</a:t>
            </a:r>
          </a:p>
          <a:p>
            <a:pPr lvl="1"/>
            <a:r>
              <a:rPr lang="en-US" dirty="0" smtClean="0"/>
              <a:t>Width</a:t>
            </a:r>
          </a:p>
          <a:p>
            <a:pPr lvl="1"/>
            <a:r>
              <a:rPr lang="en-US" dirty="0" smtClean="0"/>
              <a:t>Height</a:t>
            </a:r>
          </a:p>
          <a:p>
            <a:pPr lvl="1"/>
            <a:r>
              <a:rPr lang="en-US" dirty="0" smtClean="0"/>
              <a:t>Row</a:t>
            </a:r>
          </a:p>
          <a:p>
            <a:pPr lvl="1"/>
            <a:r>
              <a:rPr lang="en-US" dirty="0" smtClean="0"/>
              <a:t>Column</a:t>
            </a:r>
          </a:p>
          <a:p>
            <a:pPr lvl="1"/>
            <a:r>
              <a:rPr lang="en-US" dirty="0" smtClean="0"/>
              <a:t>Alignments</a:t>
            </a:r>
          </a:p>
          <a:p>
            <a:pPr lvl="1"/>
            <a:r>
              <a:rPr lang="en-US" dirty="0" smtClean="0"/>
              <a:t>Weight: means how much space it should occupy compared with other views.</a:t>
            </a:r>
          </a:p>
          <a:p>
            <a:pPr lvl="1"/>
            <a:r>
              <a:rPr lang="en-US" dirty="0" smtClean="0"/>
              <a:t>Show Title</a:t>
            </a:r>
          </a:p>
          <a:p>
            <a:pPr lvl="1"/>
            <a:endParaRPr lang="en-US" dirty="0"/>
          </a:p>
          <a:p>
            <a:r>
              <a:rPr lang="en-US" dirty="0" smtClean="0"/>
              <a:t>Add a Page Title</a:t>
            </a:r>
          </a:p>
          <a:p>
            <a:r>
              <a:rPr lang="en-US" dirty="0" smtClean="0"/>
              <a:t>Give a </a:t>
            </a:r>
            <a:r>
              <a:rPr lang="en-US" i="1" dirty="0" smtClean="0"/>
              <a:t>Nature</a:t>
            </a:r>
            <a:r>
              <a:rPr lang="en-US" dirty="0" smtClean="0"/>
              <a:t> height for Sizing</a:t>
            </a:r>
          </a:p>
          <a:p>
            <a:r>
              <a:rPr lang="en-US" dirty="0" smtClean="0"/>
              <a:t>Bind ‘</a:t>
            </a:r>
            <a:r>
              <a:rPr lang="en-US" i="1" dirty="0" smtClean="0"/>
              <a:t>CIO Dashboard</a:t>
            </a:r>
            <a:r>
              <a:rPr lang="en-US" dirty="0" smtClean="0"/>
              <a:t>’ to module as Main View so that a dashboard link appears in Navigation panel.</a:t>
            </a:r>
          </a:p>
          <a:p>
            <a:r>
              <a:rPr lang="en-US" dirty="0" smtClean="0"/>
              <a:t>Finally, change module name to ‘CIO Dashboard’.</a:t>
            </a:r>
          </a:p>
          <a:p>
            <a:pPr lvl="1"/>
            <a:endParaRPr lang="en-US" dirty="0"/>
          </a:p>
        </p:txBody>
      </p:sp>
      <p:sp>
        <p:nvSpPr>
          <p:cNvPr id="3" name="Text Placeholder 2"/>
          <p:cNvSpPr>
            <a:spLocks noGrp="1"/>
          </p:cNvSpPr>
          <p:nvPr>
            <p:ph type="body" sz="quarter" idx="11"/>
          </p:nvPr>
        </p:nvSpPr>
        <p:spPr/>
        <p:txBody>
          <a:bodyPr/>
          <a:lstStyle/>
          <a:p>
            <a:r>
              <a:rPr lang="en-US" dirty="0" smtClean="0"/>
              <a:t>Adjustments for Contained Views</a:t>
            </a:r>
            <a:endParaRPr lang="en-US" dirty="0"/>
          </a:p>
        </p:txBody>
      </p:sp>
      <p:pic>
        <p:nvPicPr>
          <p:cNvPr id="4" name="Picture 3"/>
          <p:cNvPicPr>
            <a:picLocks noChangeAspect="1"/>
          </p:cNvPicPr>
          <p:nvPr/>
        </p:nvPicPr>
        <p:blipFill>
          <a:blip r:embed="rId2"/>
          <a:stretch>
            <a:fillRect/>
          </a:stretch>
        </p:blipFill>
        <p:spPr>
          <a:xfrm>
            <a:off x="5880877" y="4284701"/>
            <a:ext cx="2114601" cy="1938678"/>
          </a:xfrm>
          <a:prstGeom prst="rect">
            <a:avLst/>
          </a:prstGeom>
        </p:spPr>
      </p:pic>
      <p:pic>
        <p:nvPicPr>
          <p:cNvPr id="5" name="Picture 4"/>
          <p:cNvPicPr>
            <a:picLocks noChangeAspect="1"/>
          </p:cNvPicPr>
          <p:nvPr/>
        </p:nvPicPr>
        <p:blipFill>
          <a:blip r:embed="rId3"/>
          <a:stretch>
            <a:fillRect/>
          </a:stretch>
        </p:blipFill>
        <p:spPr>
          <a:xfrm>
            <a:off x="5974080" y="736600"/>
            <a:ext cx="5815589" cy="33147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p:cNvPicPr>
            <a:picLocks noChangeAspect="1"/>
          </p:cNvPicPr>
          <p:nvPr/>
        </p:nvPicPr>
        <p:blipFill>
          <a:blip r:embed="rId4"/>
          <a:stretch>
            <a:fillRect/>
          </a:stretch>
        </p:blipFill>
        <p:spPr>
          <a:xfrm>
            <a:off x="8772398" y="4318188"/>
            <a:ext cx="3017271" cy="1905191"/>
          </a:xfrm>
          <a:prstGeom prst="rect">
            <a:avLst/>
          </a:prstGeom>
        </p:spPr>
      </p:pic>
    </p:spTree>
    <p:extLst>
      <p:ext uri="{BB962C8B-B14F-4D97-AF65-F5344CB8AC3E}">
        <p14:creationId xmlns:p14="http://schemas.microsoft.com/office/powerpoint/2010/main" val="24482384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Make a Report Template</a:t>
            </a:r>
            <a:endParaRPr lang="en-US" dirty="0"/>
          </a:p>
        </p:txBody>
      </p:sp>
    </p:spTree>
    <p:extLst>
      <p:ext uri="{BB962C8B-B14F-4D97-AF65-F5344CB8AC3E}">
        <p14:creationId xmlns:p14="http://schemas.microsoft.com/office/powerpoint/2010/main" val="32580293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3673566" cy="4913194"/>
          </a:xfrm>
        </p:spPr>
        <p:txBody>
          <a:bodyPr/>
          <a:lstStyle/>
          <a:p>
            <a:r>
              <a:rPr lang="en-US" dirty="0" smtClean="0"/>
              <a:t>PDF Layout is a PDF template that contains the </a:t>
            </a:r>
            <a:r>
              <a:rPr lang="en-US" dirty="0" err="1" smtClean="0"/>
              <a:t>reportlets</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Add a PDF Layout</a:t>
            </a:r>
            <a:endParaRPr lang="en-US" dirty="0"/>
          </a:p>
        </p:txBody>
      </p:sp>
      <p:pic>
        <p:nvPicPr>
          <p:cNvPr id="4" name="Picture 3"/>
          <p:cNvPicPr>
            <a:picLocks noChangeAspect="1"/>
          </p:cNvPicPr>
          <p:nvPr/>
        </p:nvPicPr>
        <p:blipFill>
          <a:blip r:embed="rId2"/>
          <a:stretch>
            <a:fillRect/>
          </a:stretch>
        </p:blipFill>
        <p:spPr>
          <a:xfrm>
            <a:off x="4830217" y="1024724"/>
            <a:ext cx="6843623" cy="43531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05946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3513909" cy="4913194"/>
          </a:xfrm>
        </p:spPr>
        <p:txBody>
          <a:bodyPr/>
          <a:lstStyle/>
          <a:p>
            <a:r>
              <a:rPr lang="en-US" dirty="0" smtClean="0"/>
              <a:t>Purpose: Report</a:t>
            </a:r>
            <a:endParaRPr lang="en-US" dirty="0"/>
          </a:p>
        </p:txBody>
      </p:sp>
      <p:sp>
        <p:nvSpPr>
          <p:cNvPr id="3" name="Text Placeholder 2"/>
          <p:cNvSpPr>
            <a:spLocks noGrp="1"/>
          </p:cNvSpPr>
          <p:nvPr>
            <p:ph type="body" sz="quarter" idx="11"/>
          </p:nvPr>
        </p:nvSpPr>
        <p:spPr/>
        <p:txBody>
          <a:bodyPr/>
          <a:lstStyle/>
          <a:p>
            <a:r>
              <a:rPr lang="en-US" dirty="0" smtClean="0"/>
              <a:t>General Setup for PDF Layout</a:t>
            </a:r>
            <a:endParaRPr lang="en-US" dirty="0"/>
          </a:p>
        </p:txBody>
      </p:sp>
      <p:pic>
        <p:nvPicPr>
          <p:cNvPr id="5" name="Picture 4"/>
          <p:cNvPicPr>
            <a:picLocks noChangeAspect="1"/>
          </p:cNvPicPr>
          <p:nvPr/>
        </p:nvPicPr>
        <p:blipFill>
          <a:blip r:embed="rId2"/>
          <a:stretch>
            <a:fillRect/>
          </a:stretch>
        </p:blipFill>
        <p:spPr>
          <a:xfrm>
            <a:off x="5739618" y="1223379"/>
            <a:ext cx="5647619" cy="50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63399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3441337" cy="4913194"/>
          </a:xfrm>
        </p:spPr>
        <p:txBody>
          <a:bodyPr/>
          <a:lstStyle/>
          <a:p>
            <a:r>
              <a:rPr lang="en-US" dirty="0" smtClean="0"/>
              <a:t>Add context </a:t>
            </a:r>
            <a:r>
              <a:rPr lang="en-US" i="1" dirty="0" err="1" smtClean="0"/>
              <a:t>selectService</a:t>
            </a:r>
            <a:r>
              <a:rPr lang="en-US" dirty="0" smtClean="0"/>
              <a:t> and additional context </a:t>
            </a:r>
            <a:r>
              <a:rPr lang="en-US" i="1" dirty="0" smtClean="0"/>
              <a:t>hosts </a:t>
            </a:r>
            <a:r>
              <a:rPr lang="en-US" dirty="0" smtClean="0"/>
              <a:t>as Rows Layout does.</a:t>
            </a:r>
          </a:p>
          <a:p>
            <a:r>
              <a:rPr lang="en-US" dirty="0" smtClean="0"/>
              <a:t>In addition, add context </a:t>
            </a:r>
            <a:r>
              <a:rPr lang="en-US" i="1" dirty="0" err="1" smtClean="0"/>
              <a:t>pageNumber</a:t>
            </a:r>
            <a:r>
              <a:rPr lang="en-US" dirty="0" smtClean="0"/>
              <a:t> for PDF footer.</a:t>
            </a:r>
          </a:p>
        </p:txBody>
      </p:sp>
      <p:sp>
        <p:nvSpPr>
          <p:cNvPr id="3" name="Text Placeholder 2"/>
          <p:cNvSpPr>
            <a:spLocks noGrp="1"/>
          </p:cNvSpPr>
          <p:nvPr>
            <p:ph type="body" sz="quarter" idx="11"/>
          </p:nvPr>
        </p:nvSpPr>
        <p:spPr/>
        <p:txBody>
          <a:bodyPr/>
          <a:lstStyle/>
          <a:p>
            <a:r>
              <a:rPr lang="en-US" dirty="0" smtClean="0"/>
              <a:t>Context Setup for PDF Layout</a:t>
            </a:r>
            <a:endParaRPr lang="en-US" dirty="0"/>
          </a:p>
        </p:txBody>
      </p:sp>
      <p:pic>
        <p:nvPicPr>
          <p:cNvPr id="4" name="Picture 3"/>
          <p:cNvPicPr>
            <a:picLocks noChangeAspect="1"/>
          </p:cNvPicPr>
          <p:nvPr/>
        </p:nvPicPr>
        <p:blipFill>
          <a:blip r:embed="rId2"/>
          <a:stretch>
            <a:fillRect/>
          </a:stretch>
        </p:blipFill>
        <p:spPr>
          <a:xfrm>
            <a:off x="5583740" y="1465942"/>
            <a:ext cx="6090100" cy="36614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7994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2"/>
          </p:nvPr>
        </p:nvSpPr>
        <p:spPr/>
        <p:txBody>
          <a:bodyPr/>
          <a:lstStyle/>
          <a:p>
            <a:r>
              <a:rPr lang="en-US" altLang="zh-CN" dirty="0" smtClean="0"/>
              <a:t>Get Resources</a:t>
            </a:r>
            <a:endParaRPr lang="en-US" dirty="0"/>
          </a:p>
        </p:txBody>
      </p:sp>
      <p:sp>
        <p:nvSpPr>
          <p:cNvPr id="3" name="Text Placeholder 2"/>
          <p:cNvSpPr>
            <a:spLocks noGrp="1"/>
          </p:cNvSpPr>
          <p:nvPr>
            <p:ph type="body" sz="quarter" idx="11"/>
          </p:nvPr>
        </p:nvSpPr>
        <p:spPr/>
        <p:txBody>
          <a:bodyPr/>
          <a:lstStyle/>
          <a:p>
            <a:r>
              <a:rPr lang="en-US" altLang="zh-CN" dirty="0"/>
              <a:t>Preparation</a:t>
            </a:r>
            <a:endParaRPr lang="en-US" dirty="0"/>
          </a:p>
        </p:txBody>
      </p:sp>
      <p:sp>
        <p:nvSpPr>
          <p:cNvPr id="4" name="Content Placeholder 3"/>
          <p:cNvSpPr>
            <a:spLocks noGrp="1"/>
          </p:cNvSpPr>
          <p:nvPr>
            <p:ph idx="1"/>
          </p:nvPr>
        </p:nvSpPr>
        <p:spPr/>
        <p:txBody>
          <a:bodyPr/>
          <a:lstStyle/>
          <a:p>
            <a:r>
              <a:rPr lang="en-US" altLang="zh-CN" dirty="0" smtClean="0"/>
              <a:t>Get Resources from a Flash Disk or</a:t>
            </a:r>
          </a:p>
          <a:p>
            <a:r>
              <a:rPr lang="en-US" dirty="0" smtClean="0"/>
              <a:t>Download from </a:t>
            </a:r>
            <a:r>
              <a:rPr lang="en-US" dirty="0" err="1" smtClean="0"/>
              <a:t>Github</a:t>
            </a:r>
            <a:r>
              <a:rPr lang="en-US" dirty="0"/>
              <a:t>: </a:t>
            </a:r>
            <a:r>
              <a:rPr lang="en-US" dirty="0">
                <a:hlinkClick r:id="rId2"/>
              </a:rPr>
              <a:t>https://</a:t>
            </a:r>
            <a:r>
              <a:rPr lang="en-US" dirty="0" smtClean="0">
                <a:hlinkClick r:id="rId2"/>
              </a:rPr>
              <a:t>github.com/Foglight/DevCamp2017/tree/master/CIO_Dashboard</a:t>
            </a:r>
            <a:r>
              <a:rPr lang="en-US" dirty="0" smtClean="0"/>
              <a:t> </a:t>
            </a:r>
            <a:endParaRPr lang="en-US" dirty="0"/>
          </a:p>
        </p:txBody>
      </p:sp>
    </p:spTree>
    <p:extLst>
      <p:ext uri="{BB962C8B-B14F-4D97-AF65-F5344CB8AC3E}">
        <p14:creationId xmlns:p14="http://schemas.microsoft.com/office/powerpoint/2010/main" val="28331302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4007394" cy="4913194"/>
          </a:xfrm>
        </p:spPr>
        <p:txBody>
          <a:bodyPr>
            <a:normAutofit lnSpcReduction="10000"/>
          </a:bodyPr>
          <a:lstStyle/>
          <a:p>
            <a:r>
              <a:rPr lang="en-US" dirty="0" smtClean="0"/>
              <a:t>Add following views to Layout</a:t>
            </a:r>
          </a:p>
          <a:p>
            <a:pPr lvl="1"/>
            <a:r>
              <a:rPr lang="en-US" dirty="0" smtClean="0"/>
              <a:t>Service Table</a:t>
            </a:r>
          </a:p>
          <a:p>
            <a:pPr lvl="1"/>
            <a:r>
              <a:rPr lang="en-US" dirty="0" smtClean="0"/>
              <a:t>Host Topology</a:t>
            </a:r>
          </a:p>
          <a:p>
            <a:pPr lvl="1"/>
            <a:r>
              <a:rPr lang="en-US" dirty="0" smtClean="0"/>
              <a:t>Hosts Summary by OS Type</a:t>
            </a:r>
          </a:p>
          <a:p>
            <a:pPr lvl="1"/>
            <a:r>
              <a:rPr lang="en-US" dirty="0" smtClean="0"/>
              <a:t>Summary View For Hosts(In Quick View)</a:t>
            </a:r>
          </a:p>
          <a:p>
            <a:pPr lvl="1"/>
            <a:r>
              <a:rPr lang="en-US" dirty="0" smtClean="0"/>
              <a:t>Page Header</a:t>
            </a:r>
          </a:p>
          <a:p>
            <a:pPr lvl="1"/>
            <a:r>
              <a:rPr lang="en-US" dirty="0" smtClean="0"/>
              <a:t>Page Footer</a:t>
            </a:r>
          </a:p>
          <a:p>
            <a:r>
              <a:rPr lang="en-US" dirty="0" smtClean="0"/>
              <a:t>Page Header and Page Footer should be ahead of other views.</a:t>
            </a:r>
          </a:p>
          <a:p>
            <a:r>
              <a:rPr lang="en-US" dirty="0" smtClean="0"/>
              <a:t>It’s recommended that all contained views have fixed width and height.</a:t>
            </a:r>
          </a:p>
          <a:p>
            <a:r>
              <a:rPr lang="en-US" dirty="0" smtClean="0"/>
              <a:t>Don’t forget convert </a:t>
            </a:r>
            <a:r>
              <a:rPr lang="en-US" i="1" dirty="0" smtClean="0"/>
              <a:t>hosts </a:t>
            </a:r>
            <a:r>
              <a:rPr lang="en-US" dirty="0" smtClean="0"/>
              <a:t>to </a:t>
            </a:r>
            <a:r>
              <a:rPr lang="en-US" i="1" dirty="0" smtClean="0"/>
              <a:t>objects </a:t>
            </a:r>
            <a:r>
              <a:rPr lang="en-US" dirty="0" smtClean="0"/>
              <a:t>for Summary View For Hosts(In Quick View).</a:t>
            </a:r>
          </a:p>
          <a:p>
            <a:pPr lvl="1"/>
            <a:endParaRPr lang="en-US" dirty="0"/>
          </a:p>
        </p:txBody>
      </p:sp>
      <p:sp>
        <p:nvSpPr>
          <p:cNvPr id="3" name="Text Placeholder 2"/>
          <p:cNvSpPr>
            <a:spLocks noGrp="1"/>
          </p:cNvSpPr>
          <p:nvPr>
            <p:ph type="body" sz="quarter" idx="11"/>
          </p:nvPr>
        </p:nvSpPr>
        <p:spPr/>
        <p:txBody>
          <a:bodyPr/>
          <a:lstStyle/>
          <a:p>
            <a:r>
              <a:rPr lang="en-US" dirty="0" smtClean="0"/>
              <a:t>Add </a:t>
            </a:r>
            <a:r>
              <a:rPr lang="en-US" dirty="0" err="1" smtClean="0"/>
              <a:t>Reportlet</a:t>
            </a:r>
            <a:r>
              <a:rPr lang="en-US" dirty="0" smtClean="0"/>
              <a:t> to PDF Layout</a:t>
            </a:r>
            <a:endParaRPr lang="en-US" dirty="0"/>
          </a:p>
        </p:txBody>
      </p:sp>
      <p:pic>
        <p:nvPicPr>
          <p:cNvPr id="6" name="Picture 5"/>
          <p:cNvPicPr>
            <a:picLocks noChangeAspect="1"/>
          </p:cNvPicPr>
          <p:nvPr/>
        </p:nvPicPr>
        <p:blipFill>
          <a:blip r:embed="rId2"/>
          <a:stretch>
            <a:fillRect/>
          </a:stretch>
        </p:blipFill>
        <p:spPr>
          <a:xfrm>
            <a:off x="5617029" y="3433355"/>
            <a:ext cx="5370286" cy="2374302"/>
          </a:xfrm>
          <a:prstGeom prst="rect">
            <a:avLst/>
          </a:prstGeom>
          <a:ln>
            <a:noFill/>
          </a:ln>
          <a:effectLst>
            <a:outerShdw blurRad="292100" dist="139700" dir="2700000" algn="tl" rotWithShape="0">
              <a:srgbClr val="333333">
                <a:alpha val="65000"/>
              </a:srgbClr>
            </a:outerShdw>
          </a:effectLst>
        </p:spPr>
      </p:pic>
      <p:sp>
        <p:nvSpPr>
          <p:cNvPr id="7" name="Content Placeholder 1"/>
          <p:cNvSpPr txBox="1">
            <a:spLocks/>
          </p:cNvSpPr>
          <p:nvPr/>
        </p:nvSpPr>
        <p:spPr>
          <a:xfrm>
            <a:off x="6051732" y="1310185"/>
            <a:ext cx="4007394" cy="21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0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panose="020B0604020202020204" pitchFamily="34" charset="0"/>
              <a:buChar char="−"/>
              <a:defRPr sz="16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panose="020B0604020202020204" pitchFamily="34" charset="0"/>
              <a:buChar char="•"/>
              <a:defRPr sz="14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panose="020B0604020202020204" pitchFamily="34" charset="0"/>
              <a:buChar char="−"/>
              <a:defRPr sz="12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Page header and footer could </a:t>
            </a:r>
            <a:r>
              <a:rPr lang="en-US" dirty="0"/>
              <a:t>use existing ones under </a:t>
            </a:r>
            <a:r>
              <a:rPr lang="en-US" altLang="zh-CN" dirty="0" smtClean="0"/>
              <a:t>module </a:t>
            </a:r>
            <a:r>
              <a:rPr lang="en-US" i="1" dirty="0" smtClean="0"/>
              <a:t>Administration/Management </a:t>
            </a:r>
            <a:r>
              <a:rPr lang="en-US" i="1" dirty="0"/>
              <a:t>Server/Reporting</a:t>
            </a:r>
          </a:p>
        </p:txBody>
      </p:sp>
    </p:spTree>
    <p:extLst>
      <p:ext uri="{BB962C8B-B14F-4D97-AF65-F5344CB8AC3E}">
        <p14:creationId xmlns:p14="http://schemas.microsoft.com/office/powerpoint/2010/main" val="31453636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513906" y="1309688"/>
            <a:ext cx="4921301" cy="4913312"/>
          </a:xfrm>
          <a:prstGeom prst="rect">
            <a:avLst/>
          </a:prstGeom>
          <a:ln>
            <a:noFill/>
          </a:ln>
          <a:effectLst>
            <a:outerShdw blurRad="292100" dist="139700" dir="2700000" algn="tl" rotWithShape="0">
              <a:srgbClr val="333333">
                <a:alpha val="65000"/>
              </a:srgbClr>
            </a:outerShdw>
          </a:effectLst>
        </p:spPr>
      </p:pic>
      <p:sp>
        <p:nvSpPr>
          <p:cNvPr id="3" name="Text Placeholder 2"/>
          <p:cNvSpPr>
            <a:spLocks noGrp="1"/>
          </p:cNvSpPr>
          <p:nvPr>
            <p:ph type="body" sz="quarter" idx="11"/>
          </p:nvPr>
        </p:nvSpPr>
        <p:spPr/>
        <p:txBody>
          <a:bodyPr/>
          <a:lstStyle/>
          <a:p>
            <a:r>
              <a:rPr lang="en-US" dirty="0" smtClean="0"/>
              <a:t>Test CIO Report</a:t>
            </a:r>
            <a:endParaRPr lang="en-US" dirty="0"/>
          </a:p>
        </p:txBody>
      </p:sp>
    </p:spTree>
    <p:extLst>
      <p:ext uri="{BB962C8B-B14F-4D97-AF65-F5344CB8AC3E}">
        <p14:creationId xmlns:p14="http://schemas.microsoft.com/office/powerpoint/2010/main" val="25860802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310185"/>
            <a:ext cx="4500880" cy="4913194"/>
          </a:xfrm>
        </p:spPr>
        <p:txBody>
          <a:bodyPr/>
          <a:lstStyle/>
          <a:p>
            <a:r>
              <a:rPr lang="en-US" dirty="0" smtClean="0"/>
              <a:t>Edit the </a:t>
            </a:r>
            <a:r>
              <a:rPr lang="en-US" i="1" dirty="0" smtClean="0"/>
              <a:t>Configuration </a:t>
            </a:r>
            <a:r>
              <a:rPr lang="en-US" dirty="0" smtClean="0"/>
              <a:t>of CIO Report</a:t>
            </a:r>
          </a:p>
          <a:p>
            <a:r>
              <a:rPr lang="en-US" dirty="0" smtClean="0"/>
              <a:t>Configure the </a:t>
            </a:r>
            <a:r>
              <a:rPr lang="en-US" i="1" dirty="0" smtClean="0"/>
              <a:t>Report Options</a:t>
            </a:r>
            <a:endParaRPr lang="en-US" dirty="0"/>
          </a:p>
        </p:txBody>
      </p:sp>
      <p:sp>
        <p:nvSpPr>
          <p:cNvPr id="3" name="Text Placeholder 2"/>
          <p:cNvSpPr>
            <a:spLocks noGrp="1"/>
          </p:cNvSpPr>
          <p:nvPr>
            <p:ph type="body" sz="quarter" idx="11"/>
          </p:nvPr>
        </p:nvSpPr>
        <p:spPr/>
        <p:txBody>
          <a:bodyPr/>
          <a:lstStyle/>
          <a:p>
            <a:r>
              <a:rPr lang="en-US" dirty="0" smtClean="0"/>
              <a:t>Associate CIO Report to CIO Dashboard</a:t>
            </a:r>
            <a:endParaRPr lang="en-US" dirty="0"/>
          </a:p>
        </p:txBody>
      </p:sp>
      <p:pic>
        <p:nvPicPr>
          <p:cNvPr id="4" name="Picture 3"/>
          <p:cNvPicPr>
            <a:picLocks noChangeAspect="1"/>
          </p:cNvPicPr>
          <p:nvPr/>
        </p:nvPicPr>
        <p:blipFill>
          <a:blip r:embed="rId2"/>
          <a:stretch>
            <a:fillRect/>
          </a:stretch>
        </p:blipFill>
        <p:spPr>
          <a:xfrm>
            <a:off x="643947" y="2627085"/>
            <a:ext cx="3761625" cy="323343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4775200" y="1310185"/>
            <a:ext cx="7344801" cy="41005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31825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Add actions to following places</a:t>
            </a:r>
          </a:p>
          <a:p>
            <a:pPr lvl="1"/>
            <a:r>
              <a:rPr lang="en-US" dirty="0" smtClean="0"/>
              <a:t>SLA Detail</a:t>
            </a:r>
          </a:p>
          <a:p>
            <a:pPr lvl="1"/>
            <a:r>
              <a:rPr lang="en-US" dirty="0" smtClean="0"/>
              <a:t>Health </a:t>
            </a:r>
            <a:r>
              <a:rPr lang="en-US" dirty="0"/>
              <a:t>Detail</a:t>
            </a:r>
          </a:p>
          <a:p>
            <a:pPr lvl="1"/>
            <a:r>
              <a:rPr lang="en-US" dirty="0"/>
              <a:t>Alarm Detail</a:t>
            </a:r>
          </a:p>
          <a:p>
            <a:pPr lvl="1"/>
            <a:r>
              <a:rPr lang="en-US" dirty="0"/>
              <a:t>Map improvement – Bubble select &amp; </a:t>
            </a:r>
            <a:r>
              <a:rPr lang="en-US" dirty="0" smtClean="0"/>
              <a:t>Dwell</a:t>
            </a:r>
            <a:endParaRPr lang="en-US" dirty="0"/>
          </a:p>
        </p:txBody>
      </p:sp>
      <p:sp>
        <p:nvSpPr>
          <p:cNvPr id="2" name="Text Placeholder 1"/>
          <p:cNvSpPr>
            <a:spLocks noGrp="1"/>
          </p:cNvSpPr>
          <p:nvPr>
            <p:ph type="body" sz="quarter" idx="11"/>
          </p:nvPr>
        </p:nvSpPr>
        <p:spPr/>
        <p:txBody>
          <a:bodyPr/>
          <a:lstStyle/>
          <a:p>
            <a:r>
              <a:rPr lang="en-US" dirty="0" smtClean="0"/>
              <a:t>Next Steps</a:t>
            </a:r>
            <a:endParaRPr lang="en-US" dirty="0"/>
          </a:p>
        </p:txBody>
      </p:sp>
    </p:spTree>
    <p:custDataLst>
      <p:tags r:id="rId1"/>
    </p:custDataLst>
    <p:extLst>
      <p:ext uri="{BB962C8B-B14F-4D97-AF65-F5344CB8AC3E}">
        <p14:creationId xmlns:p14="http://schemas.microsoft.com/office/powerpoint/2010/main" val="22759923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05937" y="1309688"/>
            <a:ext cx="11337239" cy="4913312"/>
          </a:xfrm>
          <a:prstGeom prst="rect">
            <a:avLst/>
          </a:prstGeom>
          <a:ln>
            <a:noFill/>
          </a:ln>
          <a:effectLst>
            <a:outerShdw blurRad="292100" dist="139700" dir="2700000" algn="tl" rotWithShape="0">
              <a:srgbClr val="333333">
                <a:alpha val="65000"/>
              </a:srgbClr>
            </a:outerShdw>
          </a:effectLst>
        </p:spPr>
      </p:pic>
      <p:sp>
        <p:nvSpPr>
          <p:cNvPr id="3" name="Text Placeholder 2"/>
          <p:cNvSpPr>
            <a:spLocks noGrp="1"/>
          </p:cNvSpPr>
          <p:nvPr>
            <p:ph type="body" sz="quarter" idx="11"/>
          </p:nvPr>
        </p:nvSpPr>
        <p:spPr/>
        <p:txBody>
          <a:bodyPr/>
          <a:lstStyle/>
          <a:p>
            <a:r>
              <a:rPr lang="en-US" dirty="0" err="1" smtClean="0"/>
              <a:t>SLAState</a:t>
            </a:r>
            <a:r>
              <a:rPr lang="en-US" dirty="0" smtClean="0"/>
              <a:t> Select Action</a:t>
            </a:r>
            <a:endParaRPr lang="en-US" dirty="0"/>
          </a:p>
        </p:txBody>
      </p:sp>
    </p:spTree>
    <p:extLst>
      <p:ext uri="{BB962C8B-B14F-4D97-AF65-F5344CB8AC3E}">
        <p14:creationId xmlns:p14="http://schemas.microsoft.com/office/powerpoint/2010/main" val="28401041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Service Health Select Action</a:t>
            </a:r>
            <a:endParaRPr lang="en-US" dirty="0"/>
          </a:p>
        </p:txBody>
      </p:sp>
      <p:pic>
        <p:nvPicPr>
          <p:cNvPr id="7" name="Content Placeholder 6"/>
          <p:cNvPicPr>
            <a:picLocks noGrp="1" noChangeAspect="1"/>
          </p:cNvPicPr>
          <p:nvPr>
            <p:ph idx="1"/>
          </p:nvPr>
        </p:nvPicPr>
        <p:blipFill>
          <a:blip r:embed="rId3"/>
          <a:stretch>
            <a:fillRect/>
          </a:stretch>
        </p:blipFill>
        <p:spPr>
          <a:xfrm>
            <a:off x="274638" y="1920991"/>
            <a:ext cx="11399837" cy="3690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85945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179193" y="1309688"/>
            <a:ext cx="7590726" cy="4913312"/>
          </a:xfrm>
          <a:prstGeom prst="rect">
            <a:avLst/>
          </a:prstGeom>
        </p:spPr>
      </p:pic>
      <p:sp>
        <p:nvSpPr>
          <p:cNvPr id="3" name="Text Placeholder 2"/>
          <p:cNvSpPr>
            <a:spLocks noGrp="1"/>
          </p:cNvSpPr>
          <p:nvPr>
            <p:ph type="body" sz="quarter" idx="11"/>
          </p:nvPr>
        </p:nvSpPr>
        <p:spPr/>
        <p:txBody>
          <a:bodyPr/>
          <a:lstStyle/>
          <a:p>
            <a:r>
              <a:rPr lang="en-US" dirty="0" smtClean="0"/>
              <a:t>Alarm Count Select Action</a:t>
            </a:r>
            <a:endParaRPr lang="en-US" dirty="0"/>
          </a:p>
        </p:txBody>
      </p:sp>
    </p:spTree>
    <p:extLst>
      <p:ext uri="{BB962C8B-B14F-4D97-AF65-F5344CB8AC3E}">
        <p14:creationId xmlns:p14="http://schemas.microsoft.com/office/powerpoint/2010/main" val="3341846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2641223" y="2261582"/>
            <a:ext cx="6666667" cy="3009524"/>
          </a:xfrm>
          <a:prstGeom prst="rect">
            <a:avLst/>
          </a:prstGeom>
        </p:spPr>
      </p:pic>
      <p:sp>
        <p:nvSpPr>
          <p:cNvPr id="3" name="Text Placeholder 2"/>
          <p:cNvSpPr>
            <a:spLocks noGrp="1"/>
          </p:cNvSpPr>
          <p:nvPr>
            <p:ph type="body" sz="quarter" idx="11"/>
          </p:nvPr>
        </p:nvSpPr>
        <p:spPr/>
        <p:txBody>
          <a:bodyPr/>
          <a:lstStyle/>
          <a:p>
            <a:r>
              <a:rPr lang="en-US" altLang="zh-CN" dirty="0" smtClean="0"/>
              <a:t>Host Topology Bubble Actions</a:t>
            </a:r>
            <a:endParaRPr lang="en-US" dirty="0"/>
          </a:p>
        </p:txBody>
      </p:sp>
    </p:spTree>
    <p:extLst>
      <p:ext uri="{BB962C8B-B14F-4D97-AF65-F5344CB8AC3E}">
        <p14:creationId xmlns:p14="http://schemas.microsoft.com/office/powerpoint/2010/main" val="35391409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2699" y="2356507"/>
            <a:ext cx="7167001" cy="1954637"/>
          </a:xfrm>
          <a:prstGeom prst="rect">
            <a:avLst/>
          </a:prstGeom>
        </p:spPr>
      </p:pic>
    </p:spTree>
    <p:custDataLst>
      <p:tags r:id="rId1"/>
    </p:custDataLst>
    <p:extLst>
      <p:ext uri="{BB962C8B-B14F-4D97-AF65-F5344CB8AC3E}">
        <p14:creationId xmlns:p14="http://schemas.microsoft.com/office/powerpoint/2010/main" val="937163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2"/>
          </p:nvPr>
        </p:nvSpPr>
        <p:spPr/>
        <p:txBody>
          <a:bodyPr/>
          <a:lstStyle/>
          <a:p>
            <a:r>
              <a:rPr lang="en-US" dirty="0"/>
              <a:t>Assign Developer Role</a:t>
            </a:r>
            <a:endParaRPr lang="en-US" dirty="0"/>
          </a:p>
        </p:txBody>
      </p:sp>
      <p:sp>
        <p:nvSpPr>
          <p:cNvPr id="3" name="Text Placeholder 2"/>
          <p:cNvSpPr>
            <a:spLocks noGrp="1"/>
          </p:cNvSpPr>
          <p:nvPr>
            <p:ph type="body" sz="quarter" idx="11"/>
          </p:nvPr>
        </p:nvSpPr>
        <p:spPr/>
        <p:txBody>
          <a:bodyPr/>
          <a:lstStyle/>
          <a:p>
            <a:r>
              <a:rPr lang="en-US" altLang="zh-CN" dirty="0"/>
              <a:t>Preparation</a:t>
            </a:r>
            <a:endParaRPr lang="en-US" dirty="0"/>
          </a:p>
        </p:txBody>
      </p:sp>
      <p:pic>
        <p:nvPicPr>
          <p:cNvPr id="5" name="Picture 4"/>
          <p:cNvPicPr>
            <a:picLocks noChangeAspect="1"/>
          </p:cNvPicPr>
          <p:nvPr/>
        </p:nvPicPr>
        <p:blipFill>
          <a:blip r:embed="rId2"/>
          <a:stretch>
            <a:fillRect/>
          </a:stretch>
        </p:blipFill>
        <p:spPr>
          <a:xfrm>
            <a:off x="1137557" y="1676698"/>
            <a:ext cx="3416372" cy="450398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6877367" y="1676698"/>
            <a:ext cx="3858973" cy="4503988"/>
          </a:xfrm>
          <a:prstGeom prst="rect">
            <a:avLst/>
          </a:prstGeom>
          <a:ln>
            <a:noFill/>
          </a:ln>
          <a:effectLst>
            <a:outerShdw blurRad="292100" dist="139700" dir="2700000" algn="tl" rotWithShape="0">
              <a:srgbClr val="333333">
                <a:alpha val="65000"/>
              </a:srgbClr>
            </a:outerShdw>
          </a:effectLst>
        </p:spPr>
      </p:pic>
      <p:cxnSp>
        <p:nvCxnSpPr>
          <p:cNvPr id="7" name="Straight Arrow Connector 6"/>
          <p:cNvCxnSpPr/>
          <p:nvPr/>
        </p:nvCxnSpPr>
        <p:spPr>
          <a:xfrm flipV="1">
            <a:off x="4553929" y="2015674"/>
            <a:ext cx="2543557" cy="73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2409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Install cartridge “Topology-Helper-Tools-5_6_2.car” </a:t>
            </a:r>
          </a:p>
          <a:p>
            <a:r>
              <a:rPr lang="en-US" dirty="0"/>
              <a:t>Install “CIO-Dashboard-Get-Started-1_0_0.car”.</a:t>
            </a:r>
          </a:p>
          <a:p>
            <a:endParaRPr lang="en-US" dirty="0"/>
          </a:p>
        </p:txBody>
      </p:sp>
      <p:sp>
        <p:nvSpPr>
          <p:cNvPr id="7" name="Text Placeholder 2"/>
          <p:cNvSpPr>
            <a:spLocks noGrp="1"/>
          </p:cNvSpPr>
          <p:nvPr>
            <p:ph type="body" sz="quarter" idx="4294967295"/>
          </p:nvPr>
        </p:nvSpPr>
        <p:spPr>
          <a:xfrm>
            <a:off x="274320" y="274320"/>
            <a:ext cx="11010900" cy="750404"/>
          </a:xfrm>
          <a:prstGeom prst="rect">
            <a:avLst/>
          </a:prstGeom>
        </p:spPr>
        <p:txBody>
          <a:bodyPr/>
          <a:lstStyle/>
          <a:p>
            <a:r>
              <a:rPr lang="en-US" altLang="zh-CN" sz="2800" dirty="0">
                <a:solidFill>
                  <a:srgbClr val="003875"/>
                </a:solidFill>
                <a:latin typeface="Arial" charset="0"/>
                <a:ea typeface="Arial" charset="0"/>
                <a:cs typeface="Arial" charset="0"/>
              </a:rPr>
              <a:t>Preparation</a:t>
            </a:r>
            <a:endParaRPr lang="en-US" sz="2800" dirty="0">
              <a:solidFill>
                <a:srgbClr val="003875"/>
              </a:solidFill>
              <a:latin typeface="Arial" charset="0"/>
              <a:ea typeface="Arial" charset="0"/>
              <a:cs typeface="Arial" charset="0"/>
            </a:endParaRPr>
          </a:p>
        </p:txBody>
      </p:sp>
      <p:pic>
        <p:nvPicPr>
          <p:cNvPr id="8" name="Picture 7"/>
          <p:cNvPicPr>
            <a:picLocks noChangeAspect="1"/>
          </p:cNvPicPr>
          <p:nvPr/>
        </p:nvPicPr>
        <p:blipFill>
          <a:blip r:embed="rId2"/>
          <a:stretch>
            <a:fillRect/>
          </a:stretch>
        </p:blipFill>
        <p:spPr>
          <a:xfrm>
            <a:off x="6342565" y="1307592"/>
            <a:ext cx="5439784" cy="46614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22482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71501" y="1021828"/>
            <a:ext cx="11010900" cy="4791600"/>
          </a:xfrm>
        </p:spPr>
        <p:txBody>
          <a:bodyPr/>
          <a:lstStyle/>
          <a:p>
            <a:r>
              <a:rPr lang="en-US" dirty="0" smtClean="0"/>
              <a:t>Simulate Data and Verify</a:t>
            </a:r>
          </a:p>
          <a:p>
            <a:pPr lvl="1"/>
            <a:r>
              <a:rPr lang="en-US" dirty="0" smtClean="0"/>
              <a:t>Run function: Sample </a:t>
            </a:r>
            <a:r>
              <a:rPr lang="en-US" dirty="0" smtClean="0">
                <a:sym typeface="Wingdings" panose="05000000000000000000" pitchFamily="2" charset="2"/>
              </a:rPr>
              <a:t> Function </a:t>
            </a:r>
            <a:r>
              <a:rPr lang="en-US" i="1" dirty="0" smtClean="0"/>
              <a:t>Simulate Hosts </a:t>
            </a:r>
            <a:r>
              <a:rPr lang="en-US" dirty="0" smtClean="0">
                <a:sym typeface="Wingdings" panose="05000000000000000000" pitchFamily="2" charset="2"/>
              </a:rPr>
              <a:t>Test</a:t>
            </a:r>
            <a:endParaRPr lang="en-US" dirty="0"/>
          </a:p>
        </p:txBody>
      </p:sp>
      <p:pic>
        <p:nvPicPr>
          <p:cNvPr id="7" name="Picture 6"/>
          <p:cNvPicPr>
            <a:picLocks noChangeAspect="1"/>
          </p:cNvPicPr>
          <p:nvPr/>
        </p:nvPicPr>
        <p:blipFill>
          <a:blip r:embed="rId3"/>
          <a:stretch>
            <a:fillRect/>
          </a:stretch>
        </p:blipFill>
        <p:spPr>
          <a:xfrm>
            <a:off x="571501" y="2324760"/>
            <a:ext cx="5318580" cy="2602841"/>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6427421" y="2324759"/>
            <a:ext cx="4831047" cy="2629515"/>
          </a:xfrm>
          <a:prstGeom prst="rect">
            <a:avLst/>
          </a:prstGeom>
          <a:ln>
            <a:noFill/>
          </a:ln>
          <a:effectLst>
            <a:outerShdw blurRad="292100" dist="139700" dir="2700000" algn="tl" rotWithShape="0">
              <a:srgbClr val="333333">
                <a:alpha val="65000"/>
              </a:srgbClr>
            </a:outerShdw>
          </a:effectLst>
        </p:spPr>
      </p:pic>
      <p:sp>
        <p:nvSpPr>
          <p:cNvPr id="9" name="Text Placeholder 2"/>
          <p:cNvSpPr>
            <a:spLocks noGrp="1"/>
          </p:cNvSpPr>
          <p:nvPr>
            <p:ph type="body" sz="quarter" idx="4294967295"/>
          </p:nvPr>
        </p:nvSpPr>
        <p:spPr>
          <a:xfrm>
            <a:off x="274320" y="274320"/>
            <a:ext cx="11010900" cy="750404"/>
          </a:xfrm>
          <a:prstGeom prst="rect">
            <a:avLst/>
          </a:prstGeom>
        </p:spPr>
        <p:txBody>
          <a:bodyPr/>
          <a:lstStyle/>
          <a:p>
            <a:r>
              <a:rPr lang="en-US" altLang="zh-CN" sz="2800" dirty="0">
                <a:solidFill>
                  <a:srgbClr val="003875"/>
                </a:solidFill>
                <a:latin typeface="Arial" charset="0"/>
                <a:ea typeface="Arial" charset="0"/>
                <a:cs typeface="Arial" charset="0"/>
              </a:rPr>
              <a:t>Preparation</a:t>
            </a:r>
            <a:endParaRPr lang="en-US" sz="2800" dirty="0">
              <a:solidFill>
                <a:srgbClr val="003875"/>
              </a:solidFill>
              <a:latin typeface="Arial" charset="0"/>
              <a:ea typeface="Arial" charset="0"/>
              <a:cs typeface="Arial" charset="0"/>
            </a:endParaRPr>
          </a:p>
        </p:txBody>
      </p:sp>
    </p:spTree>
    <p:extLst>
      <p:ext uri="{BB962C8B-B14F-4D97-AF65-F5344CB8AC3E}">
        <p14:creationId xmlns:p14="http://schemas.microsoft.com/office/powerpoint/2010/main" val="243822544"/>
      </p:ext>
    </p:extLst>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99470ddc-7616-42b4-a247-9f8ef5b69a46"/>
  <p:tag name="ARTICULATE_PRESENTATION_ID" val="7316"/>
  <p:tag name="ARTICULATE_SLIDE_COUNT" val="34"/>
  <p:tag name="ARTICULATE_USED_PAGE_ORIENTATION" val="1"/>
  <p:tag name="ARTICULATE_USED_PAGE_SIZE" val="7"/>
  <p:tag name="TAG_BACKING_FORM_KEY" val="8459522-c:\users\hpham\documents\instructional training\wbt standards\quest standard template\wwtt quest wbt and ilt 16x9 template-oct2016\wwtt quest wbt &amp; ilt 16x9 template-oct2016.pptx"/>
  <p:tag name="ARTICULATE_PRESENTER_VERSION" val="7"/>
  <p:tag name="ARTICULATE_REFERENCE_COUNT" val="0"/>
  <p:tag name="ARTICULATE_PLAYER_GLOSSARY_XML" val="&lt;?xml version=&quot;1.0&quot; encoding=&quot;utf-16&quot;?&gt;&lt;glossary xmlns:xsi=&quot;http://www.w3.org/2001/XMLSchema-instance&quot; xmlns:xsd=&quot;http://www.w3.org/2001/XMLSchema&quot;&gt;&lt;terms /&gt;&lt;/glossary&gt;"/>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98"/>
  <p:tag name="ARTICULATE_USED_LAYOUT" val="1"/>
  <p:tag name="ARTICULATE_NAV_LEVEL" val="1"/>
  <p:tag name="ARTICULATE_SLIDE_PRESENTER_GUID" val="d36579b6-ea8a-4258-afe9-8363a4d5c9fb"/>
  <p:tag name="ARTICULATE_SLIDE_PAUSE" val="0"/>
  <p:tag name="ARTICULATE_LOCK_SLIDE" val="0"/>
  <p:tag name="ARTICULATE_HIDE_SLIDE" val="0"/>
  <p:tag name="ARTICULATE_PLAYER_CONTROL_PREVIOUS" val="True"/>
  <p:tag name="ARTICULATE_PLAYER_CONTROL_NEXT" val="True"/>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56"/>
  <p:tag name="ARTICULATE_TITLE_TAG" val="Copyright"/>
  <p:tag name="ARTICULATE_USED_LAYOUT" val="3"/>
  <p:tag name="ARTICULATE_NAV_LEVEL" val="1"/>
  <p:tag name="ARTICULATE_SLIDE_PRESENTER_GUID" val="d36579b6-ea8a-4258-afe9-8363a4d5c9fb"/>
  <p:tag name="ARTICULATE_SLIDE_PAUSE" val="1"/>
  <p:tag name="ARTICULATE_LOCK_SLIDE" val="0"/>
  <p:tag name="ARTICULATE_HIDE_SLIDE" val="0"/>
  <p:tag name="ARTICULATE_PLAYER_CONTROL_PREVIOUS" val="True"/>
  <p:tag name="ARTICULATE_PLAYER_CONTROL_NEXT" val="True"/>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7"/>
  <p:tag name="ARTICULATE_TITLE_TAG" val="Course Objectives"/>
  <p:tag name="ARTICULATE_USED_LAYOUT" val="3"/>
  <p:tag name="ARTICULATE_NAV_LEVEL" val="1"/>
  <p:tag name="ARTICULATE_SLIDE_PRESENTER_GUID" val="d36579b6-ea8a-4258-afe9-8363a4d5c9fb"/>
  <p:tag name="ARTICULATE_SLIDE_PAUSE" val="1"/>
  <p:tag name="ARTICULATE_LOCK_SLIDE" val="0"/>
  <p:tag name="ARTICULATE_HIDE_SLIDE" val="0"/>
  <p:tag name="ARTICULATE_PLAYER_CONTROL_PREVIOUS" val="True"/>
  <p:tag name="ARTICULATE_PLAYER_CONTROL_NEXT" val="True"/>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89"/>
  <p:tag name="ARTICULATE_USED_LAYOUT" val="4"/>
  <p:tag name="ARTICULATE_NAV_LEVEL" val="1"/>
  <p:tag name="ARTICULATE_SLIDE_PRESENTER_GUID" val="d36579b6-ea8a-4258-afe9-8363a4d5c9fb"/>
  <p:tag name="ARTICULATE_SLIDE_PAUSE" val="0"/>
  <p:tag name="ARTICULATE_LOCK_SLIDE" val="0"/>
  <p:tag name="ARTICULATE_HIDE_SLIDE" val="0"/>
  <p:tag name="ARTICULATE_PLAYER_CONTROL_PREVIOUS" val="True"/>
  <p:tag name="ARTICULATE_PLAYER_CONTROL_NEXT" val="True"/>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5"/>
  <p:tag name="ARTICULATE_TITLE_TAG" val="Lesson Objectives"/>
  <p:tag name="ARTICULATE_USED_LAYOUT" val="3"/>
  <p:tag name="ARTICULATE_NAV_LEVEL" val="2"/>
  <p:tag name="ARTICULATE_SLIDE_PRESENTER_GUID" val="d36579b6-ea8a-4258-afe9-8363a4d5c9fb"/>
  <p:tag name="ARTICULATE_SLIDE_PAUSE" val="1"/>
  <p:tag name="ARTICULATE_LOCK_SLIDE" val="0"/>
  <p:tag name="ARTICULATE_HIDE_SLIDE" val="0"/>
  <p:tag name="ARTICULATE_PLAYER_CONTROL_PREVIOUS" val="True"/>
  <p:tag name="ARTICULATE_PLAYER_CONTROL_NEXT" val="True"/>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5"/>
  <p:tag name="ARTICULATE_TITLE_TAG" val="Lesson Objectives"/>
  <p:tag name="ARTICULATE_USED_LAYOUT" val="3"/>
  <p:tag name="ARTICULATE_NAV_LEVEL" val="2"/>
  <p:tag name="ARTICULATE_SLIDE_PRESENTER_GUID" val="d36579b6-ea8a-4258-afe9-8363a4d5c9fb"/>
  <p:tag name="ARTICULATE_SLIDE_PAUSE" val="1"/>
  <p:tag name="ARTICULATE_LOCK_SLIDE" val="0"/>
  <p:tag name="ARTICULATE_HIDE_SLIDE" val="0"/>
  <p:tag name="ARTICULATE_PLAYER_CONTROL_PREVIOUS" val="True"/>
  <p:tag name="ARTICULATE_PLAYER_CONTROL_NEXT" val="True"/>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TITLE_TAG" val="Next Steps"/>
  <p:tag name="AUDIO_ID" val="272"/>
  <p:tag name="ARTICULATE_USED_LAYOUT" val="3"/>
  <p:tag name="ARTICULATE_NAV_LEVEL" val="1"/>
  <p:tag name="ARTICULATE_SLIDE_PRESENTER_GUID" val="d36579b6-ea8a-4258-afe9-8363a4d5c9fb"/>
  <p:tag name="ARTICULATE_SLIDE_PAUSE" val="0"/>
  <p:tag name="ARTICULATE_LOCK_SLIDE" val="0"/>
  <p:tag name="ARTICULATE_HIDE_SLIDE" val="0"/>
  <p:tag name="ARTICULATE_PLAYER_CONTROL_PREVIOUS" val="True"/>
  <p:tag name="ARTICULATE_PLAYER_CONTROL_NEXT" val="True"/>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3"/>
  <p:tag name="ARTICULATE_TITLE_TAG" val="Quest"/>
  <p:tag name="ARTICULATE_USED_LAYOUT" val="3"/>
  <p:tag name="ARTICULATE_NAV_LEVEL" val="1"/>
  <p:tag name="ARTICULATE_SLIDE_PRESENTER_GUID" val="d36579b6-ea8a-4258-afe9-8363a4d5c9fb"/>
  <p:tag name="ARTICULATE_SLIDE_PAUSE" val="1"/>
  <p:tag name="ARTICULATE_LOCK_SLIDE" val="0"/>
  <p:tag name="ARTICULATE_HIDE_SLIDE" val="0"/>
  <p:tag name="ARTICULATE_PLAYER_CONTROL_PREVIOUS" val="True"/>
  <p:tag name="ARTICULATE_PLAYER_CONTROL_NEXT" val="True"/>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Quest 3">
      <a:dk1>
        <a:srgbClr val="000000"/>
      </a:dk1>
      <a:lt1>
        <a:srgbClr val="FFFFFF"/>
      </a:lt1>
      <a:dk2>
        <a:srgbClr val="444444"/>
      </a:dk2>
      <a:lt2>
        <a:srgbClr val="E7E6E6"/>
      </a:lt2>
      <a:accent1>
        <a:srgbClr val="F05323"/>
      </a:accent1>
      <a:accent2>
        <a:srgbClr val="003876"/>
      </a:accent2>
      <a:accent3>
        <a:srgbClr val="ABDDDC"/>
      </a:accent3>
      <a:accent4>
        <a:srgbClr val="8FC7E8"/>
      </a:accent4>
      <a:accent5>
        <a:srgbClr val="D2B886"/>
      </a:accent5>
      <a:accent6>
        <a:srgbClr val="5C7087"/>
      </a:accent6>
      <a:hlink>
        <a:srgbClr val="333333"/>
      </a:hlink>
      <a:folHlink>
        <a:srgbClr val="F05323"/>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24005</TotalTime>
  <Words>1522</Words>
  <Application>Microsoft Office PowerPoint</Application>
  <PresentationFormat>Widescreen</PresentationFormat>
  <Paragraphs>282</Paragraphs>
  <Slides>68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DengXian</vt:lpstr>
      <vt:lpstr>Arial</vt:lpstr>
      <vt:lpstr>Museo Sans For Dell</vt:lpstr>
      <vt:lpstr>Wingdings</vt:lpstr>
      <vt:lpstr>Custom Design</vt:lpstr>
      <vt:lpstr>Foglight Dashboard &amp; Report Customization</vt:lpstr>
      <vt:lpstr>PowerPoint Presentation</vt:lpstr>
      <vt:lpstr>PowerPoint Presentation</vt:lpstr>
      <vt:lpstr>PowerPoint Presentation</vt:lpstr>
      <vt:lpstr>Preparation</vt:lpstr>
      <vt:lpstr>PowerPoint Presentation</vt:lpstr>
      <vt:lpstr>PowerPoint Presentation</vt:lpstr>
      <vt:lpstr>PowerPoint Presentation</vt:lpstr>
      <vt:lpstr>PowerPoint Presentation</vt:lpstr>
      <vt:lpstr>PowerPoint Presentation</vt:lpstr>
      <vt:lpstr>PowerPoint Presentation</vt:lpstr>
      <vt:lpstr>Build  Services</vt:lpstr>
      <vt:lpstr>PowerPoint Presentation</vt:lpstr>
      <vt:lpstr>PowerPoint Presentation</vt:lpstr>
      <vt:lpstr>PowerPoint Presentation</vt:lpstr>
      <vt:lpstr>PowerPoint Presentation</vt:lpstr>
      <vt:lpstr>PowerPoint Presentation</vt:lpstr>
      <vt:lpstr>Make the Dashboard</vt:lpstr>
      <vt:lpstr>PowerPoint Presentation</vt:lpstr>
      <vt:lpstr>Make Service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Hosts Map</vt:lpstr>
      <vt:lpstr>PowerPoint Presentation</vt:lpstr>
      <vt:lpstr>PowerPoint Presentation</vt:lpstr>
      <vt:lpstr>PowerPoint Presentation</vt:lpstr>
      <vt:lpstr>PowerPoint Presentation</vt:lpstr>
      <vt:lpstr>PowerPoint Presentation</vt:lpstr>
      <vt:lpstr>PowerPoint Presentation</vt:lpstr>
      <vt:lpstr>Make Hosts by OS Type Bar Chart</vt:lpstr>
      <vt:lpstr>PowerPoint Presentation</vt:lpstr>
      <vt:lpstr>PowerPoint Presentation</vt:lpstr>
      <vt:lpstr>PowerPoint Presentation</vt:lpstr>
      <vt:lpstr>PowerPoint Presentation</vt:lpstr>
      <vt:lpstr>Copy Resources Summary View</vt:lpstr>
      <vt:lpstr>PowerPoint Presentation</vt:lpstr>
      <vt:lpstr>PowerPoint Presentation</vt:lpstr>
      <vt:lpstr>PowerPoint Presentation</vt:lpstr>
      <vt:lpstr>Construct CIO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a Report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 Cebrowski</dc:creator>
  <cp:lastModifiedBy>Kyle Wang (kwang1)</cp:lastModifiedBy>
  <cp:revision>696</cp:revision>
  <cp:lastPrinted>2016-10-14T17:28:18Z</cp:lastPrinted>
  <dcterms:created xsi:type="dcterms:W3CDTF">2016-09-02T00:05:33Z</dcterms:created>
  <dcterms:modified xsi:type="dcterms:W3CDTF">2017-10-12T09:20:41Z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Quest_Master PowerPoint Template_INK__Oct2016_Enablement</vt:lpwstr>
  </property>
  <property fmtid="{D5CDD505-2E9C-101B-9397-08002B2CF9AE}" pid="3" name="ArticulateProjectVersion">
    <vt:lpwstr>7</vt:lpwstr>
  </property>
  <property fmtid="{D5CDD505-2E9C-101B-9397-08002B2CF9AE}" pid="4" name="ArticulateUseProject">
    <vt:lpwstr>1</vt:lpwstr>
  </property>
  <property fmtid="{D5CDD505-2E9C-101B-9397-08002B2CF9AE}" pid="5" name="ArticulateGUID">
    <vt:lpwstr>8E2C44A4-DAE7-4087-8218-0A42C5B937F2</vt:lpwstr>
  </property>
  <property fmtid="{D5CDD505-2E9C-101B-9397-08002B2CF9AE}" pid="6" name="ArticulateProjectFull">
    <vt:lpwstr>G:\Work\Quest\WWTT\WBT\WWTT Quest WBT and ILT 16x9 Template-Dec2016\WWTT Quest WBT &amp; ILT 16x9 Template-Jan2017.ppta</vt:lpwstr>
  </property>
</Properties>
</file>